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71" r:id="rId3"/>
    <p:sldId id="341" r:id="rId4"/>
    <p:sldId id="309" r:id="rId5"/>
    <p:sldId id="344" r:id="rId6"/>
    <p:sldId id="276" r:id="rId7"/>
    <p:sldId id="346" r:id="rId8"/>
    <p:sldId id="352" r:id="rId9"/>
    <p:sldId id="348" r:id="rId10"/>
    <p:sldId id="350" r:id="rId11"/>
    <p:sldId id="349" r:id="rId12"/>
    <p:sldId id="351" r:id="rId13"/>
    <p:sldId id="355" r:id="rId14"/>
    <p:sldId id="356" r:id="rId15"/>
    <p:sldId id="357" r:id="rId16"/>
    <p:sldId id="354" r:id="rId17"/>
    <p:sldId id="258" r:id="rId18"/>
  </p:sldIdLst>
  <p:sldSz cx="9144000" cy="5143500" type="screen16x9"/>
  <p:notesSz cx="6858000" cy="9144000"/>
  <p:embeddedFontLst>
    <p:embeddedFont>
      <p:font typeface="Montserrat" pitchFamily="2" charset="77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5350"/>
    <a:srgbClr val="FFA726"/>
    <a:srgbClr val="29B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62731-E896-4EC0-90E7-E902BCBB54EF}" v="483" dt="2022-12-15T23:43:37.048"/>
    <p1510:client id="{46403B02-C063-4750-B05B-2A632F567DB2}" v="2149" dt="2022-12-16T10:29:59.290"/>
    <p1510:client id="{561D889E-5758-4098-93F6-7B55431F24F6}" v="202" dt="2022-12-16T10:17:47.975"/>
    <p1510:client id="{B2C2DB8C-A528-F22B-56AA-503621C7F585}" v="15" dt="2022-12-16T09:50:39.788"/>
    <p1510:client id="{C02FFE58-6F6D-9F4D-A0DE-09385E317374}" v="759" dt="2022-12-16T11:27:43.791"/>
  </p1510:revLst>
</p1510:revInfo>
</file>

<file path=ppt/tableStyles.xml><?xml version="1.0" encoding="utf-8"?>
<a:tblStyleLst xmlns:a="http://schemas.openxmlformats.org/drawingml/2006/main" def="{CA611722-1CF3-4D4E-B96A-C326B99C29D2}">
  <a:tblStyle styleId="{CA611722-1CF3-4D4E-B96A-C326B99C29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>
        <p:scale>
          <a:sx n="109" d="100"/>
          <a:sy n="109" d="100"/>
        </p:scale>
        <p:origin x="42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22:20:17.87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 67,'11'0,"0"1,0 1,-1 0,14 4,-12-2,-2-1,2 0,20 0,-3-2,1-2,-1-1,0 0,52-14,-58 12,0 2,-1 0,1 1,0 1,27 5,-45-5,0 1,0 0,-1 1,2-1,-2 1,1 0,7 4,-12-6,1 1,-1-1,0 0,1 1,-1-1,1 1,-1-1,1 1,-1-1,1 1,-1-1,1 1,-1-1,0 0,1 1,-1-1,0 1,0 0,1-1,-1 1,0 0,0-1,0 1,0 1,0-1,-1 0,0-1,0 2,1-1,-1 0,0 0,0-1,0 1,1 0,-1 0,0 0,-1-1,1 1,0-1,0 0,0 0,-1 1,2-1,-3 1,-94 19,77-15,1-1,-1-2,0 0,0-1,0-1,-28-3,-14 1,12 2,-55 0,102-1,0 1,0-1,1 0,-1 0,0-1,0 1,1-1,-1 1,1 0,-1-1,2 0,-2 0,1 0,0 1,0-2,0 1,1-1,-1 1,0 0,1-1,-1 0,1 0,0 1,1 0,-2-4,1 3,1 1,-1 0,0 0,1 0,0 0,0 0,0-1,0 1,0 1,0-2,0 1,1 0,-1-1,1 2,0-1,0 0,0 0,-1 0,1 0,0 1,0-1,1 0,-1 0,1 0,-1 1,0 0,1-1,0 1,-1-1,1 1,0 0,0 0,-1 0,4 0,7-3,1 2,-2-1,1 2,1 1,-1-1,22 2,-21 0,2-1,-1 0,1-1,21-3,-9-1,0 2,1 1,-1 1,40 5,5-3,-71-1,1 0,0 0,0 0,0 0,-1 1,1-1,0 0,0 1,0 0,0-1,-1 1,0 0,1 0,0 0,0 0,-1 0,0 0,0-1,1 2,-1-1,0 1,1-1,-1 1,0-1,1 3,-1 1,1-1,-1 1,1-1,-1 1,-1 0,1-1,-1 2,0 5,0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22:20:47.319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 66,'592'0,"-588"0,1-1,0 0,0 0,-1 0,1-1,-1 0,1 1,5-4,-9 5,0-1,0 1,-1 0,1-1,0 1,0-1,-1 0,1 1,0-1,-1 1,1 0,0-1,0 0,-1 0,1 1,-1-1,1 0,-1 0,1 0,-1 0,1 0,-1 0,0 1,1-1,-1 0,0 0,0 0,0 0,0 0,0 0,0 0,0 0,0 0,-1 1,1-1,0 0,0 0,-1 0,1 0,-1 0,1 0,-1 0,1 0,-1 0,0 0,1 1,-1 0,-1-2,0 0,0 1,-1-1,1 1,-1-1,2 2,-2-1,0 0,0 0,2 1,-2-1,0 1,0-1,1 1,-4 0,-45 3,26-1,-120-5,-96 6,227-2,2 2,-1 0,0 0,0 1,1 1,-1 0,-15 10,25-13,0-1,0 1,2 0,-2 1,0 0,1-2,-1 2,2 0,-1 0,0-1,0 2,1-1,-1-1,2 2,-3 4,3-7,-1 1,1-1,0 0,0 1,-1-1,1-1,0 2,1-1,-1 0,0 1,0-1,0 0,1 1,-1-2,1 1,-1 0,1 0,0 1,-1-1,0 0,1 0,0 0,-1 0,1 0,0-1,0 1,0 0,0-1,1 1,-1 0,-1 0,1-1,0 1,1-1,-1 1,0-1,0 0,1 1,-1-1,0 0,0 0,0 0,3 0,226 1,-107-4,-37 5,92-4,-176 1,0 1,0-1,-1 1,1-1,-1 0,1 0,0 1,0-1,-2 0,2 0,-1 0,1 0,-1-1,0 1,1 0,-1-1,-1 1,1 0,0-1,0 0,0 1,0-1,-1 0,1 1,0-1,0-3,1-5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10:06:03.580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542 137,'-75'-1,"-79"3,115 0,10 2,0-2,0-1,-60-7,81 5,-1 0,1-2,-1 0,1 0,-1 0,-9-6,16 8,1 0,-1 0,0 0,0 0,1-1,-1 1,0 0,2 0,-2-1,1 1,-1-1,1 0,0 1,-1-1,1 1,1-1,-1 0,1 0,-1 0,0 1,1-2,-1 1,1 0,-1 0,1 0,0 1,0-2,0 1,1 0,-1 0,0 1,1-2,1-2,-1 3,0-1,1 0,0 0,0 1,1 0,-2-1,2 1,-1 0,1 0,-1 0,1 1,0-1,0 0,-1 1,1 0,1 0,-2 0,5-1,63-10,-45 9,18 0,1 0,51 6,-15-1,-70-2,0 0,-1 2,1 0,0 0,0 1,-1 0,14 6,-19-7,1 1,-1-1,0 1,0-2,0 2,0 0,-1 0,1 0,0 1,-1 0,0-1,0 1,-1-1,1 2,0-1,-1 0,2 6,-2-1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22:20:24.703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542 137,'-75'-1,"-79"3,115 0,10 2,0-2,0-1,-60-7,81 5,-1 0,1-2,-1 0,1 0,-1 0,-9-6,16 8,1 0,-1 0,0 0,0 0,1-1,-1 1,0 0,2 0,-2-1,1 1,-1-1,1 0,0 1,-1-1,1 1,1-1,-1 0,1 0,-1 0,0 1,1-2,-1 1,1 0,-1 0,1 0,0 1,0-2,0 1,1 0,-1 0,0 1,1-2,1-2,-1 3,0-1,1 0,0 0,0 1,1 0,-2-1,2 1,-1 0,1 0,-1 0,1 1,0-1,0 0,-1 1,1 0,1 0,-2 0,5-1,63-10,-45 9,18 0,1 0,51 6,-15-1,-70-2,0 0,-1 2,1 0,0 0,0 1,-1 0,14 6,-19-7,1 1,-1-1,0 1,0-2,0 2,0 0,-1 0,1 0,0 1,-1 0,0-1,0 1,-1-1,1 2,0-1,-1 0,2 6,-2-1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5T22:21:04.008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51 73,'42'0,"19"1,89-11,-94 4,-1 4,60 4,-15 1,-71-2,-20 0,-1 0,1 0,0-2,-1 1,0-1,1 0,8-3,-16 4,-1 0,1 0,0 0,0 0,-1 0,1-1,0 1,0 0,-1-1,1 1,0-1,-1 1,1-1,0 1,-1-1,0 1,0-1,1 0,-1 1,1-1,-1 0,1 1,-1-1,0 0,1 1,-1-1,0 1,0-1,0 0,0 0,1 0,-1 1,0-1,0 0,0 0,-1 0,1 0,0 1,0 0,0-1,-1 0,1 0,0 1,-1-1,1 0,-1-1,0 0,0 1,-1 0,0-1,1 1,-1-1,0 1,1 0,-1-1,0 1,0 1,0-1,1 0,-1 1,0-1,-1 0,-1 1,-16-1,-1 1,1 1,-1 2,0-1,-34 11,46-11,-12 2,-1-2,0 0,-32-2,30-1,-1 2,-33 5,21-2,2-2,-2-1,-38-5,59 3,11 1,-1 0,0-1,0 1,1 0,-1-1,1-1,0 0,0 1,-1-2,1 2,0-2,-7-4,12 7,0 0,0 0,0 0,0 0,0 0,0-1,0 1,0 0,0 0,-1 0,1-1,0 1,0 0,0 0,0-1,0 1,0 0,0 0,0-1,0 1,0 0,0 0,0-1,0 1,0 0,0 0,0-1,0 1,0 0,0 0,0-1,0 1,0 0,1 0,-1 0,0-1,0 1,0 0,0 0,0 0,0-1,13-3,16 2,-29 2,590 1,-584-1,-1 1,1 0,-1 0,1 1,-1-1,0 2,0-1,8 5,-11-7,-1 1,-1-1,1 1,0-1,0 1,0 0,1-1,-1 1,-1 0,1-1,0 1,0 0,-1 0,1 0,0 0,-1 0,1 0,-1 0,1 0,-1 0,1 0,-1 0,1 0,-1 1,0-1,0 0,0 0,0 1,0-1,0-1,0 1,0 1,0-1,0 0,-1 1,1-1,-1 0,1 0,-1-1,1 1,-1 1,0-1,1 0,-1 0,1 0,-3 1,-4 2,0 0,0 0,-1-2,0 1,1 0,-1-1,0-1,0 0,0 1,-11-1,-4 2,-146 9,132-9,1 0,-65-5,28 0,-39-10,106 12,0-1,0 0,0 0,-1-1,2 1,-1-2,0 2,1-2,-12-5,15 7,1 0,-1 0,0 0,1 0,-1-1,0 1,1-1,0 1,-1 0,1-1,-1 0,1 0,0 0,0 1,0-1,1 0,-1 0,0 0,0 1,1-1,-1-1,1 1,0 0,0 0,-1 0,1 0,1 0,-1-1,0 2,1-1,-1 0,2-3,-1 4,-1-1,1 1,0-1,0 1,1-1,-1 1,1 0,-1 0,0 1,0-2,1 1,0 1,-1-1,1 0,0 0,-1 1,1-1,2 0,33-5,-32 6,6-1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10:06:29.001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542 137,'-75'-1,"-79"3,115 0,10 2,0-2,0-1,-60-7,81 5,-1 0,1-2,-1 0,1 0,-1 0,-9-6,16 8,1 0,-1 0,0 0,0 0,1-1,-1 1,0 0,2 0,-2-1,1 1,-1-1,1 0,0 1,-1-1,1 1,1-1,-1 0,1 0,-1 0,0 1,1-2,-1 1,1 0,-1 0,1 0,0 1,0-2,0 1,1 0,-1 0,0 1,1-2,1-2,-1 3,0-1,1 0,0 0,0 1,1 0,-2-1,2 1,-1 0,1 0,-1 0,1 1,0-1,0 0,-1 1,1 0,1 0,-2 0,5-1,63-10,-45 9,18 0,1 0,51 6,-15-1,-70-2,0 0,-1 2,1 0,0 0,0 1,-1 0,14 6,-19-7,1 1,-1-1,0 1,0-2,0 2,0 0,-1 0,1 0,0 1,-1 0,0-1,0 1,-1-1,1 2,0-1,-1 0,2 6,-2-1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10:03:43.678"/>
    </inkml:context>
    <inkml:brush xml:id="br0">
      <inkml:brushProperty name="width" value="0.1" units="cm"/>
      <inkml:brushProperty name="height" value="0.2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542 137,'-75'-1,"-79"3,115 0,10 2,0-2,0-1,-60-7,81 5,-1 0,1-2,-1 0,1 0,-1 0,-9-6,16 8,1 0,-1 0,0 0,0 0,1-1,-1 1,0 0,2 0,-2-1,1 1,-1-1,1 0,0 1,-1-1,1 1,1-1,-1 0,1 0,-1 0,0 1,1-2,-1 1,1 0,-1 0,1 0,0 1,0-2,0 1,1 0,-1 0,0 1,1-2,1-2,-1 3,0-1,1 0,0 0,0 1,1 0,-2-1,2 1,-1 0,1 0,-1 0,1 1,0-1,0 0,-1 1,1 0,1 0,-2 0,5-1,63-10,-45 9,18 0,1 0,51 6,-15-1,-70-2,0 0,-1 2,1 0,0 0,0 1,-1 0,14 6,-19-7,1 1,-1-1,0 1,0-2,0 2,0 0,-1 0,1 0,0 1,-1 0,0-1,0 1,-1-1,1 2,0-1,-1 0,2 6,-2-1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6T10:06:35.202"/>
    </inkml:context>
    <inkml:brush xml:id="br0">
      <inkml:brushProperty name="width" value="0.1" units="cm"/>
      <inkml:brushProperty name="height" value="0.2" units="cm"/>
      <inkml:brushProperty name="color" value="#FF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542 137,'-75'-1,"-79"3,115 0,10 2,0-2,0-1,-60-7,81 5,-1 0,1-2,-1 0,1 0,-1 0,-9-6,16 8,1 0,-1 0,0 0,0 0,1-1,-1 1,0 0,2 0,-2-1,1 1,-1-1,1 0,0 1,-1-1,1 1,1-1,-1 0,1 0,-1 0,0 1,1-2,-1 1,1 0,-1 0,1 0,0 1,0-2,0 1,1 0,-1 0,0 1,1-2,1-2,-1 3,0-1,1 0,0 0,0 1,1 0,-2-1,2 1,-1 0,1 0,-1 0,1 1,0-1,0 0,-1 1,1 0,1 0,-2 0,5-1,63-10,-45 9,18 0,1 0,51 6,-15-1,-70-2,0 0,-1 2,1 0,0 0,0 1,-1 0,14 6,-19-7,1 1,-1-1,0 1,0-2,0 2,0 0,-1 0,1 0,0 1,-1 0,0-1,0 1,-1-1,1 2,0-1,-1 0,2 6,-2-1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596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248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5d32b42a5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5d32b42a5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a28bd35d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a28bd35d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407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182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11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049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85f35364b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85f35364b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242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2285512" flipH="1">
            <a:off x="5414385" y="3797548"/>
            <a:ext cx="433495" cy="1226243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/>
          <p:nvPr/>
        </p:nvSpPr>
        <p:spPr>
          <a:xfrm rot="2285512" flipH="1">
            <a:off x="5538300" y="3860652"/>
            <a:ext cx="137074" cy="1153883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 rot="2903787" flipH="1">
            <a:off x="5633597" y="4007606"/>
            <a:ext cx="433471" cy="1226195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2903787" flipH="1">
            <a:off x="5753073" y="4065925"/>
            <a:ext cx="137066" cy="1153837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 rot="-2777791" flipH="1">
            <a:off x="3671448" y="4007595"/>
            <a:ext cx="433478" cy="1226168"/>
          </a:xfrm>
          <a:custGeom>
            <a:avLst/>
            <a:gdLst/>
            <a:ahLst/>
            <a:cxnLst/>
            <a:rect l="l" t="t" r="r" b="b"/>
            <a:pathLst>
              <a:path w="7590" h="21471" extrusionOk="0">
                <a:moveTo>
                  <a:pt x="3814" y="1"/>
                </a:moveTo>
                <a:cubicBezTo>
                  <a:pt x="3469" y="1"/>
                  <a:pt x="3125" y="153"/>
                  <a:pt x="2842" y="358"/>
                </a:cubicBezTo>
                <a:cubicBezTo>
                  <a:pt x="1920" y="1065"/>
                  <a:pt x="1554" y="2265"/>
                  <a:pt x="1933" y="3363"/>
                </a:cubicBezTo>
                <a:cubicBezTo>
                  <a:pt x="2198" y="4083"/>
                  <a:pt x="2791" y="4727"/>
                  <a:pt x="2753" y="5497"/>
                </a:cubicBezTo>
                <a:cubicBezTo>
                  <a:pt x="2678" y="6912"/>
                  <a:pt x="632" y="7467"/>
                  <a:pt x="291" y="8844"/>
                </a:cubicBezTo>
                <a:cubicBezTo>
                  <a:pt x="39" y="9892"/>
                  <a:pt x="859" y="10839"/>
                  <a:pt x="1428" y="11798"/>
                </a:cubicBezTo>
                <a:cubicBezTo>
                  <a:pt x="1794" y="12417"/>
                  <a:pt x="2059" y="13036"/>
                  <a:pt x="1869" y="13705"/>
                </a:cubicBezTo>
                <a:cubicBezTo>
                  <a:pt x="1642" y="14500"/>
                  <a:pt x="834" y="14980"/>
                  <a:pt x="405" y="15687"/>
                </a:cubicBezTo>
                <a:cubicBezTo>
                  <a:pt x="51" y="16319"/>
                  <a:pt x="1" y="17076"/>
                  <a:pt x="278" y="17746"/>
                </a:cubicBezTo>
                <a:cubicBezTo>
                  <a:pt x="569" y="18427"/>
                  <a:pt x="1175" y="18907"/>
                  <a:pt x="1617" y="19513"/>
                </a:cubicBezTo>
                <a:cubicBezTo>
                  <a:pt x="2034" y="20069"/>
                  <a:pt x="2286" y="20877"/>
                  <a:pt x="1933" y="21471"/>
                </a:cubicBezTo>
                <a:lnTo>
                  <a:pt x="6680" y="21471"/>
                </a:lnTo>
                <a:lnTo>
                  <a:pt x="6680" y="21420"/>
                </a:lnTo>
                <a:cubicBezTo>
                  <a:pt x="6693" y="21319"/>
                  <a:pt x="6693" y="21205"/>
                  <a:pt x="6680" y="21104"/>
                </a:cubicBezTo>
                <a:cubicBezTo>
                  <a:pt x="6605" y="20056"/>
                  <a:pt x="5582" y="19223"/>
                  <a:pt x="5645" y="18175"/>
                </a:cubicBezTo>
                <a:cubicBezTo>
                  <a:pt x="5721" y="17241"/>
                  <a:pt x="6592" y="16597"/>
                  <a:pt x="7072" y="15788"/>
                </a:cubicBezTo>
                <a:cubicBezTo>
                  <a:pt x="7590" y="14867"/>
                  <a:pt x="7577" y="13730"/>
                  <a:pt x="7021" y="12834"/>
                </a:cubicBezTo>
                <a:cubicBezTo>
                  <a:pt x="6819" y="12518"/>
                  <a:pt x="6579" y="12240"/>
                  <a:pt x="6327" y="11975"/>
                </a:cubicBezTo>
                <a:cubicBezTo>
                  <a:pt x="5898" y="11495"/>
                  <a:pt x="5468" y="11015"/>
                  <a:pt x="5355" y="10460"/>
                </a:cubicBezTo>
                <a:cubicBezTo>
                  <a:pt x="5329" y="10321"/>
                  <a:pt x="5317" y="10169"/>
                  <a:pt x="5342" y="10031"/>
                </a:cubicBezTo>
                <a:cubicBezTo>
                  <a:pt x="5405" y="9387"/>
                  <a:pt x="5910" y="8894"/>
                  <a:pt x="6289" y="8351"/>
                </a:cubicBezTo>
                <a:cubicBezTo>
                  <a:pt x="7059" y="7215"/>
                  <a:pt x="7223" y="5725"/>
                  <a:pt x="6920" y="4374"/>
                </a:cubicBezTo>
                <a:cubicBezTo>
                  <a:pt x="6605" y="3035"/>
                  <a:pt x="5872" y="1810"/>
                  <a:pt x="5001" y="750"/>
                </a:cubicBezTo>
                <a:cubicBezTo>
                  <a:pt x="4761" y="459"/>
                  <a:pt x="4483" y="156"/>
                  <a:pt x="4117" y="43"/>
                </a:cubicBezTo>
                <a:cubicBezTo>
                  <a:pt x="4017" y="14"/>
                  <a:pt x="3916" y="1"/>
                  <a:pt x="381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-2777791" flipH="1">
            <a:off x="3844072" y="4070592"/>
            <a:ext cx="137068" cy="1153812"/>
          </a:xfrm>
          <a:custGeom>
            <a:avLst/>
            <a:gdLst/>
            <a:ahLst/>
            <a:cxnLst/>
            <a:rect l="l" t="t" r="r" b="b"/>
            <a:pathLst>
              <a:path w="2400" h="20204" extrusionOk="0">
                <a:moveTo>
                  <a:pt x="948" y="0"/>
                </a:moveTo>
                <a:lnTo>
                  <a:pt x="809" y="76"/>
                </a:lnTo>
                <a:cubicBezTo>
                  <a:pt x="1592" y="1377"/>
                  <a:pt x="2223" y="2551"/>
                  <a:pt x="2072" y="3839"/>
                </a:cubicBezTo>
                <a:cubicBezTo>
                  <a:pt x="1983" y="4597"/>
                  <a:pt x="1617" y="5304"/>
                  <a:pt x="1251" y="5998"/>
                </a:cubicBezTo>
                <a:cubicBezTo>
                  <a:pt x="796" y="6844"/>
                  <a:pt x="342" y="7728"/>
                  <a:pt x="417" y="8700"/>
                </a:cubicBezTo>
                <a:cubicBezTo>
                  <a:pt x="468" y="9319"/>
                  <a:pt x="733" y="9900"/>
                  <a:pt x="998" y="10456"/>
                </a:cubicBezTo>
                <a:lnTo>
                  <a:pt x="1061" y="10582"/>
                </a:lnTo>
                <a:cubicBezTo>
                  <a:pt x="1314" y="11137"/>
                  <a:pt x="1554" y="11693"/>
                  <a:pt x="1566" y="12274"/>
                </a:cubicBezTo>
                <a:lnTo>
                  <a:pt x="1566" y="12324"/>
                </a:lnTo>
                <a:cubicBezTo>
                  <a:pt x="1554" y="12867"/>
                  <a:pt x="1415" y="13410"/>
                  <a:pt x="1175" y="13903"/>
                </a:cubicBezTo>
                <a:cubicBezTo>
                  <a:pt x="1087" y="14105"/>
                  <a:pt x="998" y="14319"/>
                  <a:pt x="897" y="14521"/>
                </a:cubicBezTo>
                <a:cubicBezTo>
                  <a:pt x="455" y="15456"/>
                  <a:pt x="1" y="16441"/>
                  <a:pt x="405" y="17388"/>
                </a:cubicBezTo>
                <a:cubicBezTo>
                  <a:pt x="569" y="17741"/>
                  <a:pt x="809" y="18070"/>
                  <a:pt x="1087" y="18360"/>
                </a:cubicBezTo>
                <a:cubicBezTo>
                  <a:pt x="1314" y="18600"/>
                  <a:pt x="1516" y="18865"/>
                  <a:pt x="1680" y="19143"/>
                </a:cubicBezTo>
                <a:cubicBezTo>
                  <a:pt x="1857" y="19471"/>
                  <a:pt x="1945" y="19837"/>
                  <a:pt x="1945" y="20204"/>
                </a:cubicBezTo>
                <a:lnTo>
                  <a:pt x="2109" y="20204"/>
                </a:lnTo>
                <a:cubicBezTo>
                  <a:pt x="2097" y="19800"/>
                  <a:pt x="1996" y="19408"/>
                  <a:pt x="1819" y="19067"/>
                </a:cubicBezTo>
                <a:cubicBezTo>
                  <a:pt x="1642" y="18764"/>
                  <a:pt x="1440" y="18499"/>
                  <a:pt x="1200" y="18246"/>
                </a:cubicBezTo>
                <a:cubicBezTo>
                  <a:pt x="935" y="17981"/>
                  <a:pt x="708" y="17666"/>
                  <a:pt x="544" y="17325"/>
                </a:cubicBezTo>
                <a:cubicBezTo>
                  <a:pt x="178" y="16428"/>
                  <a:pt x="594" y="15532"/>
                  <a:pt x="1036" y="14585"/>
                </a:cubicBezTo>
                <a:cubicBezTo>
                  <a:pt x="1137" y="14383"/>
                  <a:pt x="1226" y="14168"/>
                  <a:pt x="1327" y="13966"/>
                </a:cubicBezTo>
                <a:cubicBezTo>
                  <a:pt x="1566" y="13448"/>
                  <a:pt x="1705" y="12893"/>
                  <a:pt x="1731" y="12324"/>
                </a:cubicBezTo>
                <a:lnTo>
                  <a:pt x="1731" y="12274"/>
                </a:lnTo>
                <a:cubicBezTo>
                  <a:pt x="1705" y="11655"/>
                  <a:pt x="1465" y="11087"/>
                  <a:pt x="1200" y="10519"/>
                </a:cubicBezTo>
                <a:lnTo>
                  <a:pt x="1137" y="10392"/>
                </a:lnTo>
                <a:cubicBezTo>
                  <a:pt x="885" y="9837"/>
                  <a:pt x="619" y="9281"/>
                  <a:pt x="569" y="8675"/>
                </a:cubicBezTo>
                <a:cubicBezTo>
                  <a:pt x="506" y="7766"/>
                  <a:pt x="935" y="6945"/>
                  <a:pt x="1390" y="6074"/>
                </a:cubicBezTo>
                <a:cubicBezTo>
                  <a:pt x="1756" y="5367"/>
                  <a:pt x="2135" y="4634"/>
                  <a:pt x="2236" y="3852"/>
                </a:cubicBezTo>
                <a:cubicBezTo>
                  <a:pt x="2400" y="2412"/>
                  <a:pt x="1554" y="1023"/>
                  <a:pt x="94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 flipH="1">
            <a:off x="5218575" y="1123250"/>
            <a:ext cx="3276300" cy="2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 flipH="1">
            <a:off x="5218575" y="3544025"/>
            <a:ext cx="3038100" cy="93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flipH="1">
            <a:off x="7255073" y="0"/>
            <a:ext cx="1888952" cy="1278717"/>
          </a:xfrm>
          <a:custGeom>
            <a:avLst/>
            <a:gdLst/>
            <a:ahLst/>
            <a:cxnLst/>
            <a:rect l="l" t="t" r="r" b="b"/>
            <a:pathLst>
              <a:path w="10262" h="6947" extrusionOk="0">
                <a:moveTo>
                  <a:pt x="1" y="1"/>
                </a:moveTo>
                <a:lnTo>
                  <a:pt x="1" y="6417"/>
                </a:lnTo>
                <a:cubicBezTo>
                  <a:pt x="628" y="6763"/>
                  <a:pt x="1349" y="6947"/>
                  <a:pt x="1998" y="6947"/>
                </a:cubicBezTo>
                <a:cubicBezTo>
                  <a:pt x="3145" y="6947"/>
                  <a:pt x="4065" y="6373"/>
                  <a:pt x="3837" y="5101"/>
                </a:cubicBezTo>
                <a:cubicBezTo>
                  <a:pt x="3505" y="3239"/>
                  <a:pt x="3374" y="2151"/>
                  <a:pt x="4767" y="2151"/>
                </a:cubicBezTo>
                <a:cubicBezTo>
                  <a:pt x="4864" y="2151"/>
                  <a:pt x="4968" y="2156"/>
                  <a:pt x="5080" y="2167"/>
                </a:cubicBezTo>
                <a:cubicBezTo>
                  <a:pt x="6145" y="2267"/>
                  <a:pt x="7113" y="3315"/>
                  <a:pt x="8049" y="3315"/>
                </a:cubicBezTo>
                <a:cubicBezTo>
                  <a:pt x="8375" y="3315"/>
                  <a:pt x="8697" y="3188"/>
                  <a:pt x="9018" y="2850"/>
                </a:cubicBezTo>
                <a:cubicBezTo>
                  <a:pt x="10262" y="1540"/>
                  <a:pt x="9373" y="1"/>
                  <a:pt x="937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-5400000" flipH="1">
            <a:off x="2386913" y="2399386"/>
            <a:ext cx="5154649" cy="344725"/>
          </a:xfrm>
          <a:custGeom>
            <a:avLst/>
            <a:gdLst/>
            <a:ahLst/>
            <a:cxnLst/>
            <a:rect l="l" t="t" r="r" b="b"/>
            <a:pathLst>
              <a:path w="285774" h="13789" extrusionOk="0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5325025" y="33827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 flipH="1">
            <a:off x="5125240" y="1193000"/>
            <a:ext cx="4018760" cy="3950507"/>
          </a:xfrm>
          <a:custGeom>
            <a:avLst/>
            <a:gdLst/>
            <a:ahLst/>
            <a:cxnLst/>
            <a:rect l="l" t="t" r="r" b="b"/>
            <a:pathLst>
              <a:path w="14848" h="14043" extrusionOk="0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 flipH="1">
            <a:off x="4210836" y="3612350"/>
            <a:ext cx="4609314" cy="1531177"/>
          </a:xfrm>
          <a:custGeom>
            <a:avLst/>
            <a:gdLst/>
            <a:ahLst/>
            <a:cxnLst/>
            <a:rect l="l" t="t" r="r" b="b"/>
            <a:pathLst>
              <a:path w="16858" h="5967" extrusionOk="0">
                <a:moveTo>
                  <a:pt x="4873" y="1"/>
                </a:moveTo>
                <a:cubicBezTo>
                  <a:pt x="2590" y="1"/>
                  <a:pt x="0" y="2574"/>
                  <a:pt x="405" y="5966"/>
                </a:cubicBezTo>
                <a:lnTo>
                  <a:pt x="16155" y="5966"/>
                </a:lnTo>
                <a:cubicBezTo>
                  <a:pt x="16857" y="4310"/>
                  <a:pt x="15964" y="2008"/>
                  <a:pt x="13396" y="1290"/>
                </a:cubicBezTo>
                <a:cubicBezTo>
                  <a:pt x="12970" y="1170"/>
                  <a:pt x="12572" y="1124"/>
                  <a:pt x="12197" y="1124"/>
                </a:cubicBezTo>
                <a:cubicBezTo>
                  <a:pt x="10934" y="1124"/>
                  <a:pt x="9921" y="1646"/>
                  <a:pt x="8873" y="1646"/>
                </a:cubicBezTo>
                <a:cubicBezTo>
                  <a:pt x="8196" y="1646"/>
                  <a:pt x="7505" y="1428"/>
                  <a:pt x="6724" y="713"/>
                </a:cubicBezTo>
                <a:cubicBezTo>
                  <a:pt x="6189" y="223"/>
                  <a:pt x="5545" y="1"/>
                  <a:pt x="487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/>
          <p:nvPr/>
        </p:nvSpPr>
        <p:spPr>
          <a:xfrm rot="5400000">
            <a:off x="5787994" y="1787559"/>
            <a:ext cx="3636242" cy="3075770"/>
          </a:xfrm>
          <a:custGeom>
            <a:avLst/>
            <a:gdLst/>
            <a:ahLst/>
            <a:cxnLst/>
            <a:rect l="l" t="t" r="r" b="b"/>
            <a:pathLst>
              <a:path w="30446" h="23758" extrusionOk="0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6773075" y="4678138"/>
            <a:ext cx="13182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822575" y="2869400"/>
            <a:ext cx="2624100" cy="16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1"/>
          <p:cNvGrpSpPr/>
          <p:nvPr/>
        </p:nvGrpSpPr>
        <p:grpSpPr>
          <a:xfrm rot="948817">
            <a:off x="-4597937" y="2049564"/>
            <a:ext cx="7490916" cy="4079606"/>
            <a:chOff x="841175" y="1036025"/>
            <a:chExt cx="5753500" cy="3133100"/>
          </a:xfrm>
        </p:grpSpPr>
        <p:sp>
          <p:nvSpPr>
            <p:cNvPr id="67" name="Google Shape;67;p11"/>
            <p:cNvSpPr/>
            <p:nvPr/>
          </p:nvSpPr>
          <p:spPr>
            <a:xfrm>
              <a:off x="841175" y="1036025"/>
              <a:ext cx="5753500" cy="3133100"/>
            </a:xfrm>
            <a:custGeom>
              <a:avLst/>
              <a:gdLst/>
              <a:ahLst/>
              <a:cxnLst/>
              <a:rect l="l" t="t" r="r" b="b"/>
              <a:pathLst>
                <a:path w="230140" h="125324" extrusionOk="0">
                  <a:moveTo>
                    <a:pt x="228466" y="92040"/>
                  </a:moveTo>
                  <a:cubicBezTo>
                    <a:pt x="227238" y="90059"/>
                    <a:pt x="225285" y="90728"/>
                    <a:pt x="223527" y="88636"/>
                  </a:cubicBezTo>
                  <a:cubicBezTo>
                    <a:pt x="221156" y="85846"/>
                    <a:pt x="222049" y="81494"/>
                    <a:pt x="222300" y="80155"/>
                  </a:cubicBezTo>
                  <a:cubicBezTo>
                    <a:pt x="223723" y="73180"/>
                    <a:pt x="229107" y="72008"/>
                    <a:pt x="228828" y="68800"/>
                  </a:cubicBezTo>
                  <a:cubicBezTo>
                    <a:pt x="228326" y="62550"/>
                    <a:pt x="206844" y="63917"/>
                    <a:pt x="204138" y="55436"/>
                  </a:cubicBezTo>
                  <a:cubicBezTo>
                    <a:pt x="201989" y="48824"/>
                    <a:pt x="213344" y="42742"/>
                    <a:pt x="210861" y="33368"/>
                  </a:cubicBezTo>
                  <a:cubicBezTo>
                    <a:pt x="210722" y="32782"/>
                    <a:pt x="209299" y="27788"/>
                    <a:pt x="205030" y="25696"/>
                  </a:cubicBezTo>
                  <a:cubicBezTo>
                    <a:pt x="203747" y="25054"/>
                    <a:pt x="202464" y="24831"/>
                    <a:pt x="201152" y="24859"/>
                  </a:cubicBezTo>
                  <a:cubicBezTo>
                    <a:pt x="194680" y="25110"/>
                    <a:pt x="187761" y="32447"/>
                    <a:pt x="176294" y="32866"/>
                  </a:cubicBezTo>
                  <a:cubicBezTo>
                    <a:pt x="175485" y="32921"/>
                    <a:pt x="174648" y="32921"/>
                    <a:pt x="173811" y="32838"/>
                  </a:cubicBezTo>
                  <a:cubicBezTo>
                    <a:pt x="171300" y="32726"/>
                    <a:pt x="166083" y="31554"/>
                    <a:pt x="160476" y="28792"/>
                  </a:cubicBezTo>
                  <a:cubicBezTo>
                    <a:pt x="150069" y="23659"/>
                    <a:pt x="155482" y="6752"/>
                    <a:pt x="147223" y="1870"/>
                  </a:cubicBezTo>
                  <a:cubicBezTo>
                    <a:pt x="145884" y="1061"/>
                    <a:pt x="143625" y="1"/>
                    <a:pt x="138463" y="28"/>
                  </a:cubicBezTo>
                  <a:cubicBezTo>
                    <a:pt x="117818" y="168"/>
                    <a:pt x="105180" y="17744"/>
                    <a:pt x="84255" y="22320"/>
                  </a:cubicBezTo>
                  <a:cubicBezTo>
                    <a:pt x="61992" y="27202"/>
                    <a:pt x="30801" y="17186"/>
                    <a:pt x="12555" y="17856"/>
                  </a:cubicBezTo>
                  <a:cubicBezTo>
                    <a:pt x="10937" y="17912"/>
                    <a:pt x="7031" y="18498"/>
                    <a:pt x="3822" y="21148"/>
                  </a:cubicBezTo>
                  <a:cubicBezTo>
                    <a:pt x="1367" y="23185"/>
                    <a:pt x="0" y="26839"/>
                    <a:pt x="1590" y="29574"/>
                  </a:cubicBezTo>
                  <a:cubicBezTo>
                    <a:pt x="2734" y="31554"/>
                    <a:pt x="4715" y="30996"/>
                    <a:pt x="6417" y="33117"/>
                  </a:cubicBezTo>
                  <a:cubicBezTo>
                    <a:pt x="8705" y="35990"/>
                    <a:pt x="7645" y="40315"/>
                    <a:pt x="7338" y="41626"/>
                  </a:cubicBezTo>
                  <a:cubicBezTo>
                    <a:pt x="5664" y="48573"/>
                    <a:pt x="251" y="49549"/>
                    <a:pt x="391" y="52730"/>
                  </a:cubicBezTo>
                  <a:cubicBezTo>
                    <a:pt x="642" y="58951"/>
                    <a:pt x="22180" y="58393"/>
                    <a:pt x="24607" y="66986"/>
                  </a:cubicBezTo>
                  <a:cubicBezTo>
                    <a:pt x="26476" y="73682"/>
                    <a:pt x="14898" y="79373"/>
                    <a:pt x="17074" y="88803"/>
                  </a:cubicBezTo>
                  <a:cubicBezTo>
                    <a:pt x="17214" y="89417"/>
                    <a:pt x="18414" y="94439"/>
                    <a:pt x="22598" y="96699"/>
                  </a:cubicBezTo>
                  <a:cubicBezTo>
                    <a:pt x="23854" y="97396"/>
                    <a:pt x="25165" y="97675"/>
                    <a:pt x="26448" y="97675"/>
                  </a:cubicBezTo>
                  <a:cubicBezTo>
                    <a:pt x="32921" y="97675"/>
                    <a:pt x="40119" y="90589"/>
                    <a:pt x="51586" y="90589"/>
                  </a:cubicBezTo>
                  <a:cubicBezTo>
                    <a:pt x="52395" y="90589"/>
                    <a:pt x="53232" y="90645"/>
                    <a:pt x="54069" y="90700"/>
                  </a:cubicBezTo>
                  <a:cubicBezTo>
                    <a:pt x="56579" y="90924"/>
                    <a:pt x="61741" y="92263"/>
                    <a:pt x="67237" y="95248"/>
                  </a:cubicBezTo>
                  <a:cubicBezTo>
                    <a:pt x="77420" y="100744"/>
                    <a:pt x="71394" y="117456"/>
                    <a:pt x="79512" y="122617"/>
                  </a:cubicBezTo>
                  <a:cubicBezTo>
                    <a:pt x="80433" y="123203"/>
                    <a:pt x="82777" y="124626"/>
                    <a:pt x="88217" y="124765"/>
                  </a:cubicBezTo>
                  <a:cubicBezTo>
                    <a:pt x="108081" y="125323"/>
                    <a:pt x="121194" y="107719"/>
                    <a:pt x="142509" y="102418"/>
                  </a:cubicBezTo>
                  <a:cubicBezTo>
                    <a:pt x="165972" y="96559"/>
                    <a:pt x="199813" y="105459"/>
                    <a:pt x="218003" y="104092"/>
                  </a:cubicBezTo>
                  <a:cubicBezTo>
                    <a:pt x="219705" y="103953"/>
                    <a:pt x="223555" y="103171"/>
                    <a:pt x="226624" y="100465"/>
                  </a:cubicBezTo>
                  <a:cubicBezTo>
                    <a:pt x="228912" y="98401"/>
                    <a:pt x="230139" y="94690"/>
                    <a:pt x="228466" y="920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4751925" y="1176225"/>
              <a:ext cx="712150" cy="591475"/>
            </a:xfrm>
            <a:custGeom>
              <a:avLst/>
              <a:gdLst/>
              <a:ahLst/>
              <a:cxnLst/>
              <a:rect l="l" t="t" r="r" b="b"/>
              <a:pathLst>
                <a:path w="28486" h="23659" extrusionOk="0">
                  <a:moveTo>
                    <a:pt x="2288" y="6082"/>
                  </a:moveTo>
                  <a:lnTo>
                    <a:pt x="2288" y="6082"/>
                  </a:lnTo>
                  <a:cubicBezTo>
                    <a:pt x="4604" y="1284"/>
                    <a:pt x="11801" y="0"/>
                    <a:pt x="18414" y="3181"/>
                  </a:cubicBezTo>
                  <a:lnTo>
                    <a:pt x="18414" y="3181"/>
                  </a:lnTo>
                  <a:cubicBezTo>
                    <a:pt x="24998" y="6361"/>
                    <a:pt x="28485" y="12806"/>
                    <a:pt x="26169" y="17577"/>
                  </a:cubicBezTo>
                  <a:lnTo>
                    <a:pt x="26169" y="17577"/>
                  </a:lnTo>
                  <a:cubicBezTo>
                    <a:pt x="23882" y="22347"/>
                    <a:pt x="16656" y="23659"/>
                    <a:pt x="10072" y="20478"/>
                  </a:cubicBezTo>
                  <a:lnTo>
                    <a:pt x="10072" y="20478"/>
                  </a:lnTo>
                  <a:cubicBezTo>
                    <a:pt x="3432" y="17270"/>
                    <a:pt x="0" y="10853"/>
                    <a:pt x="2288" y="6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7015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807500" y="3316250"/>
            <a:ext cx="5529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/>
          <p:nvPr/>
        </p:nvSpPr>
        <p:spPr>
          <a:xfrm rot="5400000">
            <a:off x="5852317" y="1316647"/>
            <a:ext cx="4119681" cy="2463735"/>
          </a:xfrm>
          <a:custGeom>
            <a:avLst/>
            <a:gdLst/>
            <a:ahLst/>
            <a:cxnLst/>
            <a:rect l="l" t="t" r="r" b="b"/>
            <a:pathLst>
              <a:path w="54396" h="32531" extrusionOk="0">
                <a:moveTo>
                  <a:pt x="524" y="0"/>
                </a:moveTo>
                <a:cubicBezTo>
                  <a:pt x="1" y="3164"/>
                  <a:pt x="981" y="6876"/>
                  <a:pt x="3114" y="9263"/>
                </a:cubicBezTo>
                <a:cubicBezTo>
                  <a:pt x="5181" y="11579"/>
                  <a:pt x="8228" y="12980"/>
                  <a:pt x="9904" y="15606"/>
                </a:cubicBezTo>
                <a:cubicBezTo>
                  <a:pt x="12001" y="18886"/>
                  <a:pt x="11463" y="23315"/>
                  <a:pt x="13453" y="26656"/>
                </a:cubicBezTo>
                <a:cubicBezTo>
                  <a:pt x="14845" y="28987"/>
                  <a:pt x="17313" y="30496"/>
                  <a:pt x="19877" y="31389"/>
                </a:cubicBezTo>
                <a:cubicBezTo>
                  <a:pt x="22030" y="32145"/>
                  <a:pt x="24310" y="32530"/>
                  <a:pt x="26591" y="32530"/>
                </a:cubicBezTo>
                <a:cubicBezTo>
                  <a:pt x="27727" y="32530"/>
                  <a:pt x="28863" y="32435"/>
                  <a:pt x="29983" y="32242"/>
                </a:cubicBezTo>
                <a:cubicBezTo>
                  <a:pt x="31360" y="32009"/>
                  <a:pt x="32756" y="31608"/>
                  <a:pt x="33833" y="30719"/>
                </a:cubicBezTo>
                <a:cubicBezTo>
                  <a:pt x="35443" y="29378"/>
                  <a:pt x="36032" y="27174"/>
                  <a:pt x="36296" y="25102"/>
                </a:cubicBezTo>
                <a:cubicBezTo>
                  <a:pt x="36555" y="23020"/>
                  <a:pt x="36585" y="20862"/>
                  <a:pt x="37423" y="18942"/>
                </a:cubicBezTo>
                <a:cubicBezTo>
                  <a:pt x="38541" y="16383"/>
                  <a:pt x="40968" y="14605"/>
                  <a:pt x="43543" y="13529"/>
                </a:cubicBezTo>
                <a:cubicBezTo>
                  <a:pt x="45213" y="12828"/>
                  <a:pt x="46986" y="12371"/>
                  <a:pt x="48555" y="11472"/>
                </a:cubicBezTo>
                <a:cubicBezTo>
                  <a:pt x="52399" y="9258"/>
                  <a:pt x="54395" y="4261"/>
                  <a:pt x="531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0" y="0"/>
            <a:ext cx="4353834" cy="679175"/>
          </a:xfrm>
          <a:custGeom>
            <a:avLst/>
            <a:gdLst/>
            <a:ahLst/>
            <a:cxnLst/>
            <a:rect l="l" t="t" r="r" b="b"/>
            <a:pathLst>
              <a:path w="41136" h="6417" extrusionOk="0">
                <a:moveTo>
                  <a:pt x="1" y="0"/>
                </a:moveTo>
                <a:cubicBezTo>
                  <a:pt x="976" y="1843"/>
                  <a:pt x="2408" y="3443"/>
                  <a:pt x="4165" y="4560"/>
                </a:cubicBezTo>
                <a:cubicBezTo>
                  <a:pt x="6086" y="5777"/>
                  <a:pt x="8361" y="6417"/>
                  <a:pt x="10634" y="6417"/>
                </a:cubicBezTo>
                <a:cubicBezTo>
                  <a:pt x="11719" y="6417"/>
                  <a:pt x="12804" y="6271"/>
                  <a:pt x="13849" y="5972"/>
                </a:cubicBezTo>
                <a:cubicBezTo>
                  <a:pt x="16069" y="5348"/>
                  <a:pt x="18105" y="4068"/>
                  <a:pt x="20401" y="3738"/>
                </a:cubicBezTo>
                <a:cubicBezTo>
                  <a:pt x="20838" y="3675"/>
                  <a:pt x="21274" y="3647"/>
                  <a:pt x="21710" y="3647"/>
                </a:cubicBezTo>
                <a:cubicBezTo>
                  <a:pt x="24674" y="3647"/>
                  <a:pt x="27608" y="4932"/>
                  <a:pt x="30618" y="5109"/>
                </a:cubicBezTo>
                <a:cubicBezTo>
                  <a:pt x="30832" y="5122"/>
                  <a:pt x="31045" y="5128"/>
                  <a:pt x="31258" y="5128"/>
                </a:cubicBezTo>
                <a:cubicBezTo>
                  <a:pt x="35103" y="5128"/>
                  <a:pt x="38826" y="3070"/>
                  <a:pt x="41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73975" y="3889475"/>
            <a:ext cx="1143000" cy="1143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7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 rot="5766672">
            <a:off x="-2016830" y="1916162"/>
            <a:ext cx="5233712" cy="4453469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1"/>
          </p:nvPr>
        </p:nvSpPr>
        <p:spPr>
          <a:xfrm>
            <a:off x="1180181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2"/>
          </p:nvPr>
        </p:nvSpPr>
        <p:spPr>
          <a:xfrm>
            <a:off x="886631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3"/>
          </p:nvPr>
        </p:nvSpPr>
        <p:spPr>
          <a:xfrm>
            <a:off x="1082850" y="3237400"/>
            <a:ext cx="22299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4"/>
          </p:nvPr>
        </p:nvSpPr>
        <p:spPr>
          <a:xfrm>
            <a:off x="886631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5"/>
          </p:nvPr>
        </p:nvSpPr>
        <p:spPr>
          <a:xfrm>
            <a:off x="5943319" y="3237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6"/>
          </p:nvPr>
        </p:nvSpPr>
        <p:spPr>
          <a:xfrm>
            <a:off x="5649769" y="3480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subTitle" idx="7"/>
          </p:nvPr>
        </p:nvSpPr>
        <p:spPr>
          <a:xfrm>
            <a:off x="5943319" y="1713394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8"/>
          </p:nvPr>
        </p:nvSpPr>
        <p:spPr>
          <a:xfrm>
            <a:off x="5649769" y="1956750"/>
            <a:ext cx="26076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9"/>
          <p:cNvSpPr/>
          <p:nvPr/>
        </p:nvSpPr>
        <p:spPr>
          <a:xfrm rot="-6776231">
            <a:off x="5379710" y="-1534247"/>
            <a:ext cx="5233928" cy="44536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9" r:id="rId8"/>
    <p:sldLayoutId id="214748367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customXml" Target="../ink/ink7.xml"/><Relationship Id="rId2" Type="http://schemas.openxmlformats.org/officeDocument/2006/relationships/hyperlink" Target="https://doi.org/10.1371/journal.pone.0118308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11" Type="http://schemas.openxmlformats.org/officeDocument/2006/relationships/customXml" Target="../ink/ink4.xml"/><Relationship Id="rId5" Type="http://schemas.openxmlformats.org/officeDocument/2006/relationships/image" Target="../media/image150.png"/><Relationship Id="rId15" Type="http://schemas.openxmlformats.org/officeDocument/2006/relationships/customXml" Target="../ink/ink6.xml"/><Relationship Id="rId10" Type="http://schemas.openxmlformats.org/officeDocument/2006/relationships/image" Target="../media/image18.png"/><Relationship Id="rId4" Type="http://schemas.openxmlformats.org/officeDocument/2006/relationships/customXml" Target="../ink/ink1.xml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>
            <a:spLocks noGrp="1"/>
          </p:cNvSpPr>
          <p:nvPr>
            <p:ph type="title"/>
          </p:nvPr>
        </p:nvSpPr>
        <p:spPr>
          <a:xfrm>
            <a:off x="5500080" y="1616503"/>
            <a:ext cx="3024870" cy="760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err="1"/>
              <a:t>BeCalm</a:t>
            </a:r>
            <a:endParaRPr sz="4800"/>
          </a:p>
        </p:txBody>
      </p:sp>
      <p:sp>
        <p:nvSpPr>
          <p:cNvPr id="267" name="Google Shape;267;p37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first step to a stress-free life</a:t>
            </a:r>
            <a:endParaRPr/>
          </a:p>
        </p:txBody>
      </p:sp>
      <p:grpSp>
        <p:nvGrpSpPr>
          <p:cNvPr id="268" name="Google Shape;268;p37"/>
          <p:cNvGrpSpPr/>
          <p:nvPr/>
        </p:nvGrpSpPr>
        <p:grpSpPr>
          <a:xfrm>
            <a:off x="718405" y="875340"/>
            <a:ext cx="3644433" cy="3392799"/>
            <a:chOff x="-3142275" y="-3574825"/>
            <a:chExt cx="13789000" cy="12836925"/>
          </a:xfrm>
        </p:grpSpPr>
        <p:sp>
          <p:nvSpPr>
            <p:cNvPr id="269" name="Google Shape;269;p37"/>
            <p:cNvSpPr/>
            <p:nvPr/>
          </p:nvSpPr>
          <p:spPr>
            <a:xfrm>
              <a:off x="-3142275" y="2204675"/>
              <a:ext cx="13789000" cy="7057425"/>
            </a:xfrm>
            <a:custGeom>
              <a:avLst/>
              <a:gdLst/>
              <a:ahLst/>
              <a:cxnLst/>
              <a:rect l="l" t="t" r="r" b="b"/>
              <a:pathLst>
                <a:path w="551560" h="282297" extrusionOk="0">
                  <a:moveTo>
                    <a:pt x="268616" y="0"/>
                  </a:moveTo>
                  <a:lnTo>
                    <a:pt x="254566" y="370"/>
                  </a:lnTo>
                  <a:lnTo>
                    <a:pt x="240609" y="1109"/>
                  </a:lnTo>
                  <a:lnTo>
                    <a:pt x="227021" y="2126"/>
                  </a:lnTo>
                  <a:lnTo>
                    <a:pt x="213433" y="3605"/>
                  </a:lnTo>
                  <a:lnTo>
                    <a:pt x="200307" y="5269"/>
                  </a:lnTo>
                  <a:lnTo>
                    <a:pt x="187366" y="7395"/>
                  </a:lnTo>
                  <a:lnTo>
                    <a:pt x="174610" y="9706"/>
                  </a:lnTo>
                  <a:lnTo>
                    <a:pt x="162316" y="12479"/>
                  </a:lnTo>
                  <a:lnTo>
                    <a:pt x="150207" y="15437"/>
                  </a:lnTo>
                  <a:lnTo>
                    <a:pt x="138468" y="18672"/>
                  </a:lnTo>
                  <a:lnTo>
                    <a:pt x="127099" y="22185"/>
                  </a:lnTo>
                  <a:lnTo>
                    <a:pt x="116099" y="26067"/>
                  </a:lnTo>
                  <a:lnTo>
                    <a:pt x="105469" y="30041"/>
                  </a:lnTo>
                  <a:lnTo>
                    <a:pt x="95208" y="34386"/>
                  </a:lnTo>
                  <a:lnTo>
                    <a:pt x="85503" y="38915"/>
                  </a:lnTo>
                  <a:lnTo>
                    <a:pt x="76074" y="43722"/>
                  </a:lnTo>
                  <a:lnTo>
                    <a:pt x="67201" y="48806"/>
                  </a:lnTo>
                  <a:lnTo>
                    <a:pt x="58789" y="53982"/>
                  </a:lnTo>
                  <a:lnTo>
                    <a:pt x="50840" y="59343"/>
                  </a:lnTo>
                  <a:lnTo>
                    <a:pt x="43352" y="65074"/>
                  </a:lnTo>
                  <a:lnTo>
                    <a:pt x="36512" y="70898"/>
                  </a:lnTo>
                  <a:lnTo>
                    <a:pt x="30134" y="76814"/>
                  </a:lnTo>
                  <a:lnTo>
                    <a:pt x="24311" y="83007"/>
                  </a:lnTo>
                  <a:lnTo>
                    <a:pt x="19042" y="89385"/>
                  </a:lnTo>
                  <a:lnTo>
                    <a:pt x="14420" y="95855"/>
                  </a:lnTo>
                  <a:lnTo>
                    <a:pt x="10353" y="102510"/>
                  </a:lnTo>
                  <a:lnTo>
                    <a:pt x="7026" y="109258"/>
                  </a:lnTo>
                  <a:lnTo>
                    <a:pt x="4253" y="116191"/>
                  </a:lnTo>
                  <a:lnTo>
                    <a:pt x="2127" y="123123"/>
                  </a:lnTo>
                  <a:lnTo>
                    <a:pt x="740" y="130333"/>
                  </a:lnTo>
                  <a:lnTo>
                    <a:pt x="93" y="137543"/>
                  </a:lnTo>
                  <a:lnTo>
                    <a:pt x="0" y="141148"/>
                  </a:lnTo>
                  <a:lnTo>
                    <a:pt x="93" y="144753"/>
                  </a:lnTo>
                  <a:lnTo>
                    <a:pt x="740" y="151963"/>
                  </a:lnTo>
                  <a:lnTo>
                    <a:pt x="2127" y="159173"/>
                  </a:lnTo>
                  <a:lnTo>
                    <a:pt x="4253" y="166106"/>
                  </a:lnTo>
                  <a:lnTo>
                    <a:pt x="7026" y="173038"/>
                  </a:lnTo>
                  <a:lnTo>
                    <a:pt x="10353" y="179786"/>
                  </a:lnTo>
                  <a:lnTo>
                    <a:pt x="14420" y="186441"/>
                  </a:lnTo>
                  <a:lnTo>
                    <a:pt x="19042" y="192912"/>
                  </a:lnTo>
                  <a:lnTo>
                    <a:pt x="24311" y="199290"/>
                  </a:lnTo>
                  <a:lnTo>
                    <a:pt x="30134" y="205483"/>
                  </a:lnTo>
                  <a:lnTo>
                    <a:pt x="36512" y="211399"/>
                  </a:lnTo>
                  <a:lnTo>
                    <a:pt x="43352" y="217222"/>
                  </a:lnTo>
                  <a:lnTo>
                    <a:pt x="50840" y="222953"/>
                  </a:lnTo>
                  <a:lnTo>
                    <a:pt x="58789" y="228314"/>
                  </a:lnTo>
                  <a:lnTo>
                    <a:pt x="67201" y="233491"/>
                  </a:lnTo>
                  <a:lnTo>
                    <a:pt x="76074" y="238575"/>
                  </a:lnTo>
                  <a:lnTo>
                    <a:pt x="85503" y="243381"/>
                  </a:lnTo>
                  <a:lnTo>
                    <a:pt x="95208" y="247911"/>
                  </a:lnTo>
                  <a:lnTo>
                    <a:pt x="105469" y="252255"/>
                  </a:lnTo>
                  <a:lnTo>
                    <a:pt x="116099" y="256230"/>
                  </a:lnTo>
                  <a:lnTo>
                    <a:pt x="127099" y="260112"/>
                  </a:lnTo>
                  <a:lnTo>
                    <a:pt x="138468" y="263625"/>
                  </a:lnTo>
                  <a:lnTo>
                    <a:pt x="150207" y="266860"/>
                  </a:lnTo>
                  <a:lnTo>
                    <a:pt x="162316" y="269818"/>
                  </a:lnTo>
                  <a:lnTo>
                    <a:pt x="174610" y="272498"/>
                  </a:lnTo>
                  <a:lnTo>
                    <a:pt x="187366" y="274902"/>
                  </a:lnTo>
                  <a:lnTo>
                    <a:pt x="200307" y="277028"/>
                  </a:lnTo>
                  <a:lnTo>
                    <a:pt x="213433" y="278691"/>
                  </a:lnTo>
                  <a:lnTo>
                    <a:pt x="227021" y="280078"/>
                  </a:lnTo>
                  <a:lnTo>
                    <a:pt x="240609" y="281187"/>
                  </a:lnTo>
                  <a:lnTo>
                    <a:pt x="254566" y="281927"/>
                  </a:lnTo>
                  <a:lnTo>
                    <a:pt x="268616" y="282296"/>
                  </a:lnTo>
                  <a:lnTo>
                    <a:pt x="282944" y="282296"/>
                  </a:lnTo>
                  <a:lnTo>
                    <a:pt x="296994" y="281927"/>
                  </a:lnTo>
                  <a:lnTo>
                    <a:pt x="310952" y="281187"/>
                  </a:lnTo>
                  <a:lnTo>
                    <a:pt x="324540" y="280078"/>
                  </a:lnTo>
                  <a:lnTo>
                    <a:pt x="338035" y="278691"/>
                  </a:lnTo>
                  <a:lnTo>
                    <a:pt x="351253" y="277028"/>
                  </a:lnTo>
                  <a:lnTo>
                    <a:pt x="364287" y="274902"/>
                  </a:lnTo>
                  <a:lnTo>
                    <a:pt x="376950" y="272498"/>
                  </a:lnTo>
                  <a:lnTo>
                    <a:pt x="389244" y="269818"/>
                  </a:lnTo>
                  <a:lnTo>
                    <a:pt x="401353" y="266860"/>
                  </a:lnTo>
                  <a:lnTo>
                    <a:pt x="413092" y="263625"/>
                  </a:lnTo>
                  <a:lnTo>
                    <a:pt x="424462" y="260112"/>
                  </a:lnTo>
                  <a:lnTo>
                    <a:pt x="435461" y="256230"/>
                  </a:lnTo>
                  <a:lnTo>
                    <a:pt x="446092" y="252255"/>
                  </a:lnTo>
                  <a:lnTo>
                    <a:pt x="456259" y="247911"/>
                  </a:lnTo>
                  <a:lnTo>
                    <a:pt x="466057" y="243381"/>
                  </a:lnTo>
                  <a:lnTo>
                    <a:pt x="475486" y="238575"/>
                  </a:lnTo>
                  <a:lnTo>
                    <a:pt x="484360" y="233491"/>
                  </a:lnTo>
                  <a:lnTo>
                    <a:pt x="492771" y="228314"/>
                  </a:lnTo>
                  <a:lnTo>
                    <a:pt x="500721" y="222953"/>
                  </a:lnTo>
                  <a:lnTo>
                    <a:pt x="508115" y="217222"/>
                  </a:lnTo>
                  <a:lnTo>
                    <a:pt x="515048" y="211399"/>
                  </a:lnTo>
                  <a:lnTo>
                    <a:pt x="521426" y="205483"/>
                  </a:lnTo>
                  <a:lnTo>
                    <a:pt x="527249" y="199290"/>
                  </a:lnTo>
                  <a:lnTo>
                    <a:pt x="532426" y="192912"/>
                  </a:lnTo>
                  <a:lnTo>
                    <a:pt x="537048" y="186441"/>
                  </a:lnTo>
                  <a:lnTo>
                    <a:pt x="541115" y="179786"/>
                  </a:lnTo>
                  <a:lnTo>
                    <a:pt x="544535" y="173038"/>
                  </a:lnTo>
                  <a:lnTo>
                    <a:pt x="547308" y="166106"/>
                  </a:lnTo>
                  <a:lnTo>
                    <a:pt x="549341" y="159173"/>
                  </a:lnTo>
                  <a:lnTo>
                    <a:pt x="550820" y="151963"/>
                  </a:lnTo>
                  <a:lnTo>
                    <a:pt x="551467" y="144753"/>
                  </a:lnTo>
                  <a:lnTo>
                    <a:pt x="551560" y="141148"/>
                  </a:lnTo>
                  <a:lnTo>
                    <a:pt x="551467" y="137543"/>
                  </a:lnTo>
                  <a:lnTo>
                    <a:pt x="550820" y="130333"/>
                  </a:lnTo>
                  <a:lnTo>
                    <a:pt x="549341" y="123123"/>
                  </a:lnTo>
                  <a:lnTo>
                    <a:pt x="547308" y="116191"/>
                  </a:lnTo>
                  <a:lnTo>
                    <a:pt x="544535" y="109258"/>
                  </a:lnTo>
                  <a:lnTo>
                    <a:pt x="541115" y="102510"/>
                  </a:lnTo>
                  <a:lnTo>
                    <a:pt x="537048" y="95855"/>
                  </a:lnTo>
                  <a:lnTo>
                    <a:pt x="532426" y="89385"/>
                  </a:lnTo>
                  <a:lnTo>
                    <a:pt x="527249" y="83007"/>
                  </a:lnTo>
                  <a:lnTo>
                    <a:pt x="521426" y="76814"/>
                  </a:lnTo>
                  <a:lnTo>
                    <a:pt x="515048" y="70898"/>
                  </a:lnTo>
                  <a:lnTo>
                    <a:pt x="508115" y="65074"/>
                  </a:lnTo>
                  <a:lnTo>
                    <a:pt x="500721" y="59343"/>
                  </a:lnTo>
                  <a:lnTo>
                    <a:pt x="492771" y="53982"/>
                  </a:lnTo>
                  <a:lnTo>
                    <a:pt x="484360" y="48806"/>
                  </a:lnTo>
                  <a:lnTo>
                    <a:pt x="475486" y="43722"/>
                  </a:lnTo>
                  <a:lnTo>
                    <a:pt x="466057" y="38915"/>
                  </a:lnTo>
                  <a:lnTo>
                    <a:pt x="456259" y="34386"/>
                  </a:lnTo>
                  <a:lnTo>
                    <a:pt x="446092" y="30041"/>
                  </a:lnTo>
                  <a:lnTo>
                    <a:pt x="435461" y="26067"/>
                  </a:lnTo>
                  <a:lnTo>
                    <a:pt x="424462" y="22185"/>
                  </a:lnTo>
                  <a:lnTo>
                    <a:pt x="413092" y="18672"/>
                  </a:lnTo>
                  <a:lnTo>
                    <a:pt x="401353" y="15437"/>
                  </a:lnTo>
                  <a:lnTo>
                    <a:pt x="389244" y="12479"/>
                  </a:lnTo>
                  <a:lnTo>
                    <a:pt x="376950" y="9706"/>
                  </a:lnTo>
                  <a:lnTo>
                    <a:pt x="364287" y="7395"/>
                  </a:lnTo>
                  <a:lnTo>
                    <a:pt x="351253" y="5269"/>
                  </a:lnTo>
                  <a:lnTo>
                    <a:pt x="338035" y="3605"/>
                  </a:lnTo>
                  <a:lnTo>
                    <a:pt x="324540" y="2126"/>
                  </a:lnTo>
                  <a:lnTo>
                    <a:pt x="310952" y="1109"/>
                  </a:lnTo>
                  <a:lnTo>
                    <a:pt x="296994" y="370"/>
                  </a:lnTo>
                  <a:lnTo>
                    <a:pt x="282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5805425" y="5691775"/>
              <a:ext cx="3757500" cy="2320150"/>
            </a:xfrm>
            <a:custGeom>
              <a:avLst/>
              <a:gdLst/>
              <a:ahLst/>
              <a:cxnLst/>
              <a:rect l="l" t="t" r="r" b="b"/>
              <a:pathLst>
                <a:path w="150300" h="92806" extrusionOk="0">
                  <a:moveTo>
                    <a:pt x="71268" y="0"/>
                  </a:moveTo>
                  <a:lnTo>
                    <a:pt x="63596" y="555"/>
                  </a:lnTo>
                  <a:lnTo>
                    <a:pt x="56293" y="1387"/>
                  </a:lnTo>
                  <a:lnTo>
                    <a:pt x="49268" y="2774"/>
                  </a:lnTo>
                  <a:lnTo>
                    <a:pt x="42521" y="4530"/>
                  </a:lnTo>
                  <a:lnTo>
                    <a:pt x="36050" y="6656"/>
                  </a:lnTo>
                  <a:lnTo>
                    <a:pt x="30134" y="9152"/>
                  </a:lnTo>
                  <a:lnTo>
                    <a:pt x="24588" y="12017"/>
                  </a:lnTo>
                  <a:lnTo>
                    <a:pt x="19412" y="15160"/>
                  </a:lnTo>
                  <a:lnTo>
                    <a:pt x="14883" y="18580"/>
                  </a:lnTo>
                  <a:lnTo>
                    <a:pt x="10815" y="22277"/>
                  </a:lnTo>
                  <a:lnTo>
                    <a:pt x="7303" y="26252"/>
                  </a:lnTo>
                  <a:lnTo>
                    <a:pt x="4437" y="30412"/>
                  </a:lnTo>
                  <a:lnTo>
                    <a:pt x="2311" y="34756"/>
                  </a:lnTo>
                  <a:lnTo>
                    <a:pt x="832" y="39378"/>
                  </a:lnTo>
                  <a:lnTo>
                    <a:pt x="1" y="43999"/>
                  </a:lnTo>
                  <a:lnTo>
                    <a:pt x="1" y="46403"/>
                  </a:lnTo>
                  <a:lnTo>
                    <a:pt x="1" y="48806"/>
                  </a:lnTo>
                  <a:lnTo>
                    <a:pt x="832" y="53520"/>
                  </a:lnTo>
                  <a:lnTo>
                    <a:pt x="2311" y="57957"/>
                  </a:lnTo>
                  <a:lnTo>
                    <a:pt x="4437" y="62394"/>
                  </a:lnTo>
                  <a:lnTo>
                    <a:pt x="7303" y="66554"/>
                  </a:lnTo>
                  <a:lnTo>
                    <a:pt x="10815" y="70436"/>
                  </a:lnTo>
                  <a:lnTo>
                    <a:pt x="14883" y="74133"/>
                  </a:lnTo>
                  <a:lnTo>
                    <a:pt x="19412" y="77646"/>
                  </a:lnTo>
                  <a:lnTo>
                    <a:pt x="24588" y="80696"/>
                  </a:lnTo>
                  <a:lnTo>
                    <a:pt x="30134" y="83562"/>
                  </a:lnTo>
                  <a:lnTo>
                    <a:pt x="36050" y="86057"/>
                  </a:lnTo>
                  <a:lnTo>
                    <a:pt x="42521" y="88183"/>
                  </a:lnTo>
                  <a:lnTo>
                    <a:pt x="49268" y="90032"/>
                  </a:lnTo>
                  <a:lnTo>
                    <a:pt x="56293" y="91326"/>
                  </a:lnTo>
                  <a:lnTo>
                    <a:pt x="63596" y="92343"/>
                  </a:lnTo>
                  <a:lnTo>
                    <a:pt x="71268" y="92805"/>
                  </a:lnTo>
                  <a:lnTo>
                    <a:pt x="79032" y="92805"/>
                  </a:lnTo>
                  <a:lnTo>
                    <a:pt x="86520" y="92343"/>
                  </a:lnTo>
                  <a:lnTo>
                    <a:pt x="93914" y="91326"/>
                  </a:lnTo>
                  <a:lnTo>
                    <a:pt x="100940" y="90032"/>
                  </a:lnTo>
                  <a:lnTo>
                    <a:pt x="107687" y="88183"/>
                  </a:lnTo>
                  <a:lnTo>
                    <a:pt x="114065" y="86057"/>
                  </a:lnTo>
                  <a:lnTo>
                    <a:pt x="120074" y="83562"/>
                  </a:lnTo>
                  <a:lnTo>
                    <a:pt x="125620" y="80696"/>
                  </a:lnTo>
                  <a:lnTo>
                    <a:pt x="130704" y="77646"/>
                  </a:lnTo>
                  <a:lnTo>
                    <a:pt x="135325" y="74133"/>
                  </a:lnTo>
                  <a:lnTo>
                    <a:pt x="139392" y="70436"/>
                  </a:lnTo>
                  <a:lnTo>
                    <a:pt x="142813" y="66554"/>
                  </a:lnTo>
                  <a:lnTo>
                    <a:pt x="145678" y="62394"/>
                  </a:lnTo>
                  <a:lnTo>
                    <a:pt x="147896" y="57957"/>
                  </a:lnTo>
                  <a:lnTo>
                    <a:pt x="149375" y="53520"/>
                  </a:lnTo>
                  <a:lnTo>
                    <a:pt x="150207" y="48806"/>
                  </a:lnTo>
                  <a:lnTo>
                    <a:pt x="150300" y="46403"/>
                  </a:lnTo>
                  <a:lnTo>
                    <a:pt x="150207" y="43999"/>
                  </a:lnTo>
                  <a:lnTo>
                    <a:pt x="149375" y="39378"/>
                  </a:lnTo>
                  <a:lnTo>
                    <a:pt x="147896" y="34756"/>
                  </a:lnTo>
                  <a:lnTo>
                    <a:pt x="145678" y="30412"/>
                  </a:lnTo>
                  <a:lnTo>
                    <a:pt x="142813" y="26252"/>
                  </a:lnTo>
                  <a:lnTo>
                    <a:pt x="139392" y="22277"/>
                  </a:lnTo>
                  <a:lnTo>
                    <a:pt x="135325" y="18580"/>
                  </a:lnTo>
                  <a:lnTo>
                    <a:pt x="130704" y="15160"/>
                  </a:lnTo>
                  <a:lnTo>
                    <a:pt x="125620" y="12017"/>
                  </a:lnTo>
                  <a:lnTo>
                    <a:pt x="120074" y="9152"/>
                  </a:lnTo>
                  <a:lnTo>
                    <a:pt x="114065" y="6656"/>
                  </a:lnTo>
                  <a:lnTo>
                    <a:pt x="107687" y="4530"/>
                  </a:lnTo>
                  <a:lnTo>
                    <a:pt x="100940" y="2774"/>
                  </a:lnTo>
                  <a:lnTo>
                    <a:pt x="93914" y="1387"/>
                  </a:lnTo>
                  <a:lnTo>
                    <a:pt x="86520" y="555"/>
                  </a:lnTo>
                  <a:lnTo>
                    <a:pt x="79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-2127800" y="4062600"/>
              <a:ext cx="5379725" cy="3098925"/>
            </a:xfrm>
            <a:custGeom>
              <a:avLst/>
              <a:gdLst/>
              <a:ahLst/>
              <a:cxnLst/>
              <a:rect l="l" t="t" r="r" b="b"/>
              <a:pathLst>
                <a:path w="215189" h="123957" extrusionOk="0">
                  <a:moveTo>
                    <a:pt x="162039" y="1"/>
                  </a:moveTo>
                  <a:lnTo>
                    <a:pt x="160745" y="555"/>
                  </a:lnTo>
                  <a:lnTo>
                    <a:pt x="1110" y="92621"/>
                  </a:lnTo>
                  <a:lnTo>
                    <a:pt x="555" y="92898"/>
                  </a:lnTo>
                  <a:lnTo>
                    <a:pt x="0" y="94007"/>
                  </a:lnTo>
                  <a:lnTo>
                    <a:pt x="185" y="94562"/>
                  </a:lnTo>
                  <a:lnTo>
                    <a:pt x="278" y="94932"/>
                  </a:lnTo>
                  <a:lnTo>
                    <a:pt x="832" y="95486"/>
                  </a:lnTo>
                  <a:lnTo>
                    <a:pt x="1110" y="95671"/>
                  </a:lnTo>
                  <a:lnTo>
                    <a:pt x="49268" y="123401"/>
                  </a:lnTo>
                  <a:lnTo>
                    <a:pt x="50470" y="123956"/>
                  </a:lnTo>
                  <a:lnTo>
                    <a:pt x="53243" y="123956"/>
                  </a:lnTo>
                  <a:lnTo>
                    <a:pt x="54445" y="123401"/>
                  </a:lnTo>
                  <a:lnTo>
                    <a:pt x="68680" y="115175"/>
                  </a:lnTo>
                  <a:lnTo>
                    <a:pt x="199752" y="39655"/>
                  </a:lnTo>
                  <a:lnTo>
                    <a:pt x="214080" y="31244"/>
                  </a:lnTo>
                  <a:lnTo>
                    <a:pt x="214634" y="31059"/>
                  </a:lnTo>
                  <a:lnTo>
                    <a:pt x="215189" y="29950"/>
                  </a:lnTo>
                  <a:lnTo>
                    <a:pt x="215097" y="29303"/>
                  </a:lnTo>
                  <a:lnTo>
                    <a:pt x="215004" y="28933"/>
                  </a:lnTo>
                  <a:lnTo>
                    <a:pt x="214449" y="28378"/>
                  </a:lnTo>
                  <a:lnTo>
                    <a:pt x="214080" y="28286"/>
                  </a:lnTo>
                  <a:lnTo>
                    <a:pt x="165921" y="555"/>
                  </a:lnTo>
                  <a:lnTo>
                    <a:pt x="164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8449075" y="3427125"/>
              <a:ext cx="1649975" cy="2992600"/>
            </a:xfrm>
            <a:custGeom>
              <a:avLst/>
              <a:gdLst/>
              <a:ahLst/>
              <a:cxnLst/>
              <a:rect l="l" t="t" r="r" b="b"/>
              <a:pathLst>
                <a:path w="65999" h="119704" extrusionOk="0">
                  <a:moveTo>
                    <a:pt x="49638" y="0"/>
                  </a:moveTo>
                  <a:lnTo>
                    <a:pt x="45663" y="555"/>
                  </a:lnTo>
                  <a:lnTo>
                    <a:pt x="41781" y="1849"/>
                  </a:lnTo>
                  <a:lnTo>
                    <a:pt x="37898" y="3882"/>
                  </a:lnTo>
                  <a:lnTo>
                    <a:pt x="34294" y="6563"/>
                  </a:lnTo>
                  <a:lnTo>
                    <a:pt x="30689" y="9891"/>
                  </a:lnTo>
                  <a:lnTo>
                    <a:pt x="27176" y="13588"/>
                  </a:lnTo>
                  <a:lnTo>
                    <a:pt x="23848" y="17840"/>
                  </a:lnTo>
                  <a:lnTo>
                    <a:pt x="20706" y="22369"/>
                  </a:lnTo>
                  <a:lnTo>
                    <a:pt x="17933" y="27361"/>
                  </a:lnTo>
                  <a:lnTo>
                    <a:pt x="13958" y="35125"/>
                  </a:lnTo>
                  <a:lnTo>
                    <a:pt x="9798" y="45940"/>
                  </a:lnTo>
                  <a:lnTo>
                    <a:pt x="8227" y="51302"/>
                  </a:lnTo>
                  <a:lnTo>
                    <a:pt x="6840" y="56663"/>
                  </a:lnTo>
                  <a:lnTo>
                    <a:pt x="4622" y="67663"/>
                  </a:lnTo>
                  <a:lnTo>
                    <a:pt x="2958" y="78755"/>
                  </a:lnTo>
                  <a:lnTo>
                    <a:pt x="1756" y="89200"/>
                  </a:lnTo>
                  <a:lnTo>
                    <a:pt x="93" y="111199"/>
                  </a:lnTo>
                  <a:lnTo>
                    <a:pt x="0" y="115821"/>
                  </a:lnTo>
                  <a:lnTo>
                    <a:pt x="7395" y="119703"/>
                  </a:lnTo>
                  <a:lnTo>
                    <a:pt x="9059" y="115544"/>
                  </a:lnTo>
                  <a:lnTo>
                    <a:pt x="19042" y="91234"/>
                  </a:lnTo>
                  <a:lnTo>
                    <a:pt x="27453" y="71822"/>
                  </a:lnTo>
                  <a:lnTo>
                    <a:pt x="31798" y="62671"/>
                  </a:lnTo>
                  <a:lnTo>
                    <a:pt x="32907" y="60453"/>
                  </a:lnTo>
                  <a:lnTo>
                    <a:pt x="35588" y="56016"/>
                  </a:lnTo>
                  <a:lnTo>
                    <a:pt x="40394" y="49360"/>
                  </a:lnTo>
                  <a:lnTo>
                    <a:pt x="51302" y="36327"/>
                  </a:lnTo>
                  <a:lnTo>
                    <a:pt x="59436" y="26252"/>
                  </a:lnTo>
                  <a:lnTo>
                    <a:pt x="62024" y="22462"/>
                  </a:lnTo>
                  <a:lnTo>
                    <a:pt x="64150" y="18765"/>
                  </a:lnTo>
                  <a:lnTo>
                    <a:pt x="65537" y="15344"/>
                  </a:lnTo>
                  <a:lnTo>
                    <a:pt x="65999" y="12109"/>
                  </a:lnTo>
                  <a:lnTo>
                    <a:pt x="65629" y="9059"/>
                  </a:lnTo>
                  <a:lnTo>
                    <a:pt x="64150" y="6286"/>
                  </a:lnTo>
                  <a:lnTo>
                    <a:pt x="61469" y="3790"/>
                  </a:lnTo>
                  <a:lnTo>
                    <a:pt x="59621" y="2588"/>
                  </a:lnTo>
                  <a:lnTo>
                    <a:pt x="57587" y="1572"/>
                  </a:lnTo>
                  <a:lnTo>
                    <a:pt x="53705" y="278"/>
                  </a:lnTo>
                  <a:lnTo>
                    <a:pt x="49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8449075" y="3427125"/>
              <a:ext cx="1649975" cy="2992600"/>
            </a:xfrm>
            <a:custGeom>
              <a:avLst/>
              <a:gdLst/>
              <a:ahLst/>
              <a:cxnLst/>
              <a:rect l="l" t="t" r="r" b="b"/>
              <a:pathLst>
                <a:path w="65999" h="119704" extrusionOk="0">
                  <a:moveTo>
                    <a:pt x="49638" y="0"/>
                  </a:moveTo>
                  <a:lnTo>
                    <a:pt x="45663" y="555"/>
                  </a:lnTo>
                  <a:lnTo>
                    <a:pt x="41781" y="1849"/>
                  </a:lnTo>
                  <a:lnTo>
                    <a:pt x="37898" y="3882"/>
                  </a:lnTo>
                  <a:lnTo>
                    <a:pt x="34294" y="6563"/>
                  </a:lnTo>
                  <a:lnTo>
                    <a:pt x="30689" y="9891"/>
                  </a:lnTo>
                  <a:lnTo>
                    <a:pt x="27176" y="13588"/>
                  </a:lnTo>
                  <a:lnTo>
                    <a:pt x="23848" y="17840"/>
                  </a:lnTo>
                  <a:lnTo>
                    <a:pt x="20706" y="22369"/>
                  </a:lnTo>
                  <a:lnTo>
                    <a:pt x="17933" y="27361"/>
                  </a:lnTo>
                  <a:lnTo>
                    <a:pt x="13958" y="35125"/>
                  </a:lnTo>
                  <a:lnTo>
                    <a:pt x="9798" y="45940"/>
                  </a:lnTo>
                  <a:lnTo>
                    <a:pt x="8227" y="51302"/>
                  </a:lnTo>
                  <a:lnTo>
                    <a:pt x="6840" y="56663"/>
                  </a:lnTo>
                  <a:lnTo>
                    <a:pt x="4622" y="67663"/>
                  </a:lnTo>
                  <a:lnTo>
                    <a:pt x="2958" y="78755"/>
                  </a:lnTo>
                  <a:lnTo>
                    <a:pt x="1756" y="89200"/>
                  </a:lnTo>
                  <a:lnTo>
                    <a:pt x="93" y="111199"/>
                  </a:lnTo>
                  <a:lnTo>
                    <a:pt x="0" y="115821"/>
                  </a:lnTo>
                  <a:lnTo>
                    <a:pt x="7395" y="119703"/>
                  </a:lnTo>
                  <a:lnTo>
                    <a:pt x="9059" y="115544"/>
                  </a:lnTo>
                  <a:lnTo>
                    <a:pt x="19042" y="91234"/>
                  </a:lnTo>
                  <a:lnTo>
                    <a:pt x="27453" y="71822"/>
                  </a:lnTo>
                  <a:lnTo>
                    <a:pt x="31798" y="62671"/>
                  </a:lnTo>
                  <a:lnTo>
                    <a:pt x="32907" y="60453"/>
                  </a:lnTo>
                  <a:lnTo>
                    <a:pt x="35588" y="56016"/>
                  </a:lnTo>
                  <a:lnTo>
                    <a:pt x="40394" y="49360"/>
                  </a:lnTo>
                  <a:lnTo>
                    <a:pt x="51302" y="36327"/>
                  </a:lnTo>
                  <a:lnTo>
                    <a:pt x="59436" y="26252"/>
                  </a:lnTo>
                  <a:lnTo>
                    <a:pt x="62024" y="22462"/>
                  </a:lnTo>
                  <a:lnTo>
                    <a:pt x="64150" y="18765"/>
                  </a:lnTo>
                  <a:lnTo>
                    <a:pt x="65537" y="15344"/>
                  </a:lnTo>
                  <a:lnTo>
                    <a:pt x="65999" y="12109"/>
                  </a:lnTo>
                  <a:lnTo>
                    <a:pt x="65629" y="9059"/>
                  </a:lnTo>
                  <a:lnTo>
                    <a:pt x="64150" y="6286"/>
                  </a:lnTo>
                  <a:lnTo>
                    <a:pt x="61469" y="3790"/>
                  </a:lnTo>
                  <a:lnTo>
                    <a:pt x="59621" y="2588"/>
                  </a:lnTo>
                  <a:lnTo>
                    <a:pt x="57587" y="1572"/>
                  </a:lnTo>
                  <a:lnTo>
                    <a:pt x="53705" y="278"/>
                  </a:lnTo>
                  <a:lnTo>
                    <a:pt x="49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8592350" y="3605050"/>
              <a:ext cx="1199350" cy="2599750"/>
            </a:xfrm>
            <a:custGeom>
              <a:avLst/>
              <a:gdLst/>
              <a:ahLst/>
              <a:cxnLst/>
              <a:rect l="l" t="t" r="r" b="b"/>
              <a:pathLst>
                <a:path w="47974" h="103990" extrusionOk="0">
                  <a:moveTo>
                    <a:pt x="46865" y="1"/>
                  </a:moveTo>
                  <a:lnTo>
                    <a:pt x="44923" y="1295"/>
                  </a:lnTo>
                  <a:lnTo>
                    <a:pt x="40949" y="4160"/>
                  </a:lnTo>
                  <a:lnTo>
                    <a:pt x="36974" y="7488"/>
                  </a:lnTo>
                  <a:lnTo>
                    <a:pt x="32999" y="11370"/>
                  </a:lnTo>
                  <a:lnTo>
                    <a:pt x="29025" y="15715"/>
                  </a:lnTo>
                  <a:lnTo>
                    <a:pt x="25235" y="20614"/>
                  </a:lnTo>
                  <a:lnTo>
                    <a:pt x="21537" y="26067"/>
                  </a:lnTo>
                  <a:lnTo>
                    <a:pt x="18025" y="31891"/>
                  </a:lnTo>
                  <a:lnTo>
                    <a:pt x="14605" y="38361"/>
                  </a:lnTo>
                  <a:lnTo>
                    <a:pt x="11462" y="45386"/>
                  </a:lnTo>
                  <a:lnTo>
                    <a:pt x="8689" y="52873"/>
                  </a:lnTo>
                  <a:lnTo>
                    <a:pt x="6193" y="60823"/>
                  </a:lnTo>
                  <a:lnTo>
                    <a:pt x="4067" y="69327"/>
                  </a:lnTo>
                  <a:lnTo>
                    <a:pt x="2311" y="78386"/>
                  </a:lnTo>
                  <a:lnTo>
                    <a:pt x="1017" y="87906"/>
                  </a:lnTo>
                  <a:lnTo>
                    <a:pt x="185" y="97982"/>
                  </a:lnTo>
                  <a:lnTo>
                    <a:pt x="0" y="103158"/>
                  </a:lnTo>
                  <a:lnTo>
                    <a:pt x="0" y="103528"/>
                  </a:lnTo>
                  <a:lnTo>
                    <a:pt x="370" y="103990"/>
                  </a:lnTo>
                  <a:lnTo>
                    <a:pt x="1017" y="103990"/>
                  </a:lnTo>
                  <a:lnTo>
                    <a:pt x="1387" y="103528"/>
                  </a:lnTo>
                  <a:lnTo>
                    <a:pt x="1479" y="103251"/>
                  </a:lnTo>
                  <a:lnTo>
                    <a:pt x="1664" y="98074"/>
                  </a:lnTo>
                  <a:lnTo>
                    <a:pt x="2496" y="88091"/>
                  </a:lnTo>
                  <a:lnTo>
                    <a:pt x="3790" y="78663"/>
                  </a:lnTo>
                  <a:lnTo>
                    <a:pt x="5454" y="69789"/>
                  </a:lnTo>
                  <a:lnTo>
                    <a:pt x="7580" y="61285"/>
                  </a:lnTo>
                  <a:lnTo>
                    <a:pt x="10076" y="53428"/>
                  </a:lnTo>
                  <a:lnTo>
                    <a:pt x="12849" y="46033"/>
                  </a:lnTo>
                  <a:lnTo>
                    <a:pt x="15899" y="39193"/>
                  </a:lnTo>
                  <a:lnTo>
                    <a:pt x="19134" y="32815"/>
                  </a:lnTo>
                  <a:lnTo>
                    <a:pt x="22739" y="26899"/>
                  </a:lnTo>
                  <a:lnTo>
                    <a:pt x="26344" y="21630"/>
                  </a:lnTo>
                  <a:lnTo>
                    <a:pt x="30134" y="16731"/>
                  </a:lnTo>
                  <a:lnTo>
                    <a:pt x="34016" y="12479"/>
                  </a:lnTo>
                  <a:lnTo>
                    <a:pt x="37898" y="8597"/>
                  </a:lnTo>
                  <a:lnTo>
                    <a:pt x="41873" y="5270"/>
                  </a:lnTo>
                  <a:lnTo>
                    <a:pt x="45755" y="2496"/>
                  </a:lnTo>
                  <a:lnTo>
                    <a:pt x="47604" y="1387"/>
                  </a:lnTo>
                  <a:lnTo>
                    <a:pt x="47881" y="1110"/>
                  </a:lnTo>
                  <a:lnTo>
                    <a:pt x="47974" y="555"/>
                  </a:lnTo>
                  <a:lnTo>
                    <a:pt x="47881" y="278"/>
                  </a:lnTo>
                  <a:lnTo>
                    <a:pt x="47697" y="93"/>
                  </a:lnTo>
                  <a:lnTo>
                    <a:pt x="47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8553050" y="4545575"/>
              <a:ext cx="1714700" cy="1918050"/>
            </a:xfrm>
            <a:custGeom>
              <a:avLst/>
              <a:gdLst/>
              <a:ahLst/>
              <a:cxnLst/>
              <a:rect l="l" t="t" r="r" b="b"/>
              <a:pathLst>
                <a:path w="68588" h="76722" extrusionOk="0">
                  <a:moveTo>
                    <a:pt x="55739" y="1"/>
                  </a:moveTo>
                  <a:lnTo>
                    <a:pt x="52966" y="370"/>
                  </a:lnTo>
                  <a:lnTo>
                    <a:pt x="48437" y="1572"/>
                  </a:lnTo>
                  <a:lnTo>
                    <a:pt x="42059" y="4715"/>
                  </a:lnTo>
                  <a:lnTo>
                    <a:pt x="35311" y="9059"/>
                  </a:lnTo>
                  <a:lnTo>
                    <a:pt x="28656" y="14698"/>
                  </a:lnTo>
                  <a:lnTo>
                    <a:pt x="22370" y="21168"/>
                  </a:lnTo>
                  <a:lnTo>
                    <a:pt x="16824" y="28378"/>
                  </a:lnTo>
                  <a:lnTo>
                    <a:pt x="14421" y="32261"/>
                  </a:lnTo>
                  <a:lnTo>
                    <a:pt x="12017" y="36513"/>
                  </a:lnTo>
                  <a:lnTo>
                    <a:pt x="7950" y="44647"/>
                  </a:lnTo>
                  <a:lnTo>
                    <a:pt x="4992" y="52042"/>
                  </a:lnTo>
                  <a:lnTo>
                    <a:pt x="2866" y="58604"/>
                  </a:lnTo>
                  <a:lnTo>
                    <a:pt x="833" y="66646"/>
                  </a:lnTo>
                  <a:lnTo>
                    <a:pt x="1" y="72747"/>
                  </a:lnTo>
                  <a:lnTo>
                    <a:pt x="1" y="73302"/>
                  </a:lnTo>
                  <a:lnTo>
                    <a:pt x="6564" y="76722"/>
                  </a:lnTo>
                  <a:lnTo>
                    <a:pt x="7950" y="73487"/>
                  </a:lnTo>
                  <a:lnTo>
                    <a:pt x="11000" y="67478"/>
                  </a:lnTo>
                  <a:lnTo>
                    <a:pt x="14513" y="61932"/>
                  </a:lnTo>
                  <a:lnTo>
                    <a:pt x="18303" y="56848"/>
                  </a:lnTo>
                  <a:lnTo>
                    <a:pt x="22370" y="52134"/>
                  </a:lnTo>
                  <a:lnTo>
                    <a:pt x="26622" y="47790"/>
                  </a:lnTo>
                  <a:lnTo>
                    <a:pt x="33185" y="42059"/>
                  </a:lnTo>
                  <a:lnTo>
                    <a:pt x="41781" y="35588"/>
                  </a:lnTo>
                  <a:lnTo>
                    <a:pt x="49916" y="30504"/>
                  </a:lnTo>
                  <a:lnTo>
                    <a:pt x="56848" y="26345"/>
                  </a:lnTo>
                  <a:lnTo>
                    <a:pt x="62025" y="23109"/>
                  </a:lnTo>
                  <a:lnTo>
                    <a:pt x="63688" y="21908"/>
                  </a:lnTo>
                  <a:lnTo>
                    <a:pt x="65075" y="20614"/>
                  </a:lnTo>
                  <a:lnTo>
                    <a:pt x="67016" y="17933"/>
                  </a:lnTo>
                  <a:lnTo>
                    <a:pt x="68218" y="15068"/>
                  </a:lnTo>
                  <a:lnTo>
                    <a:pt x="68587" y="12202"/>
                  </a:lnTo>
                  <a:lnTo>
                    <a:pt x="68218" y="9337"/>
                  </a:lnTo>
                  <a:lnTo>
                    <a:pt x="67108" y="6656"/>
                  </a:lnTo>
                  <a:lnTo>
                    <a:pt x="65352" y="4160"/>
                  </a:lnTo>
                  <a:lnTo>
                    <a:pt x="62949" y="2034"/>
                  </a:lnTo>
                  <a:lnTo>
                    <a:pt x="61470" y="1202"/>
                  </a:lnTo>
                  <a:lnTo>
                    <a:pt x="60546" y="648"/>
                  </a:lnTo>
                  <a:lnTo>
                    <a:pt x="58235" y="93"/>
                  </a:lnTo>
                  <a:lnTo>
                    <a:pt x="557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8636250" y="4707350"/>
              <a:ext cx="1411975" cy="1615325"/>
            </a:xfrm>
            <a:custGeom>
              <a:avLst/>
              <a:gdLst/>
              <a:ahLst/>
              <a:cxnLst/>
              <a:rect l="l" t="t" r="r" b="b"/>
              <a:pathLst>
                <a:path w="56479" h="64613" extrusionOk="0">
                  <a:moveTo>
                    <a:pt x="55461" y="0"/>
                  </a:moveTo>
                  <a:lnTo>
                    <a:pt x="55184" y="185"/>
                  </a:lnTo>
                  <a:lnTo>
                    <a:pt x="53982" y="832"/>
                  </a:lnTo>
                  <a:lnTo>
                    <a:pt x="52873" y="1387"/>
                  </a:lnTo>
                  <a:lnTo>
                    <a:pt x="49823" y="3143"/>
                  </a:lnTo>
                  <a:lnTo>
                    <a:pt x="46865" y="4992"/>
                  </a:lnTo>
                  <a:lnTo>
                    <a:pt x="42613" y="7950"/>
                  </a:lnTo>
                  <a:lnTo>
                    <a:pt x="38453" y="11000"/>
                  </a:lnTo>
                  <a:lnTo>
                    <a:pt x="33369" y="14975"/>
                  </a:lnTo>
                  <a:lnTo>
                    <a:pt x="28563" y="19227"/>
                  </a:lnTo>
                  <a:lnTo>
                    <a:pt x="25882" y="21722"/>
                  </a:lnTo>
                  <a:lnTo>
                    <a:pt x="20798" y="26991"/>
                  </a:lnTo>
                  <a:lnTo>
                    <a:pt x="18487" y="29764"/>
                  </a:lnTo>
                  <a:lnTo>
                    <a:pt x="15899" y="32722"/>
                  </a:lnTo>
                  <a:lnTo>
                    <a:pt x="11277" y="39100"/>
                  </a:lnTo>
                  <a:lnTo>
                    <a:pt x="9151" y="42520"/>
                  </a:lnTo>
                  <a:lnTo>
                    <a:pt x="7118" y="46125"/>
                  </a:lnTo>
                  <a:lnTo>
                    <a:pt x="3420" y="53612"/>
                  </a:lnTo>
                  <a:lnTo>
                    <a:pt x="1849" y="57495"/>
                  </a:lnTo>
                  <a:lnTo>
                    <a:pt x="1387" y="59066"/>
                  </a:lnTo>
                  <a:lnTo>
                    <a:pt x="832" y="60545"/>
                  </a:lnTo>
                  <a:lnTo>
                    <a:pt x="185" y="62116"/>
                  </a:lnTo>
                  <a:lnTo>
                    <a:pt x="0" y="63780"/>
                  </a:lnTo>
                  <a:lnTo>
                    <a:pt x="185" y="64242"/>
                  </a:lnTo>
                  <a:lnTo>
                    <a:pt x="555" y="64612"/>
                  </a:lnTo>
                  <a:lnTo>
                    <a:pt x="647" y="64612"/>
                  </a:lnTo>
                  <a:lnTo>
                    <a:pt x="1017" y="64520"/>
                  </a:lnTo>
                  <a:lnTo>
                    <a:pt x="1664" y="63780"/>
                  </a:lnTo>
                  <a:lnTo>
                    <a:pt x="2219" y="62024"/>
                  </a:lnTo>
                  <a:lnTo>
                    <a:pt x="2404" y="61192"/>
                  </a:lnTo>
                  <a:lnTo>
                    <a:pt x="3051" y="59159"/>
                  </a:lnTo>
                  <a:lnTo>
                    <a:pt x="3790" y="57125"/>
                  </a:lnTo>
                  <a:lnTo>
                    <a:pt x="5454" y="53243"/>
                  </a:lnTo>
                  <a:lnTo>
                    <a:pt x="7210" y="49453"/>
                  </a:lnTo>
                  <a:lnTo>
                    <a:pt x="9059" y="45940"/>
                  </a:lnTo>
                  <a:lnTo>
                    <a:pt x="13311" y="39100"/>
                  </a:lnTo>
                  <a:lnTo>
                    <a:pt x="15714" y="35865"/>
                  </a:lnTo>
                  <a:lnTo>
                    <a:pt x="17933" y="32907"/>
                  </a:lnTo>
                  <a:lnTo>
                    <a:pt x="22924" y="27176"/>
                  </a:lnTo>
                  <a:lnTo>
                    <a:pt x="25512" y="24403"/>
                  </a:lnTo>
                  <a:lnTo>
                    <a:pt x="27916" y="22092"/>
                  </a:lnTo>
                  <a:lnTo>
                    <a:pt x="32907" y="17470"/>
                  </a:lnTo>
                  <a:lnTo>
                    <a:pt x="35588" y="15344"/>
                  </a:lnTo>
                  <a:lnTo>
                    <a:pt x="40025" y="11832"/>
                  </a:lnTo>
                  <a:lnTo>
                    <a:pt x="44739" y="8597"/>
                  </a:lnTo>
                  <a:lnTo>
                    <a:pt x="48159" y="6193"/>
                  </a:lnTo>
                  <a:lnTo>
                    <a:pt x="51764" y="4067"/>
                  </a:lnTo>
                  <a:lnTo>
                    <a:pt x="53613" y="2958"/>
                  </a:lnTo>
                  <a:lnTo>
                    <a:pt x="55554" y="1941"/>
                  </a:lnTo>
                  <a:lnTo>
                    <a:pt x="55924" y="1756"/>
                  </a:lnTo>
                  <a:lnTo>
                    <a:pt x="56201" y="1572"/>
                  </a:lnTo>
                  <a:lnTo>
                    <a:pt x="56478" y="925"/>
                  </a:lnTo>
                  <a:lnTo>
                    <a:pt x="56293" y="555"/>
                  </a:lnTo>
                  <a:lnTo>
                    <a:pt x="56201" y="277"/>
                  </a:lnTo>
                  <a:lnTo>
                    <a:pt x="55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-2395875" y="3722900"/>
              <a:ext cx="1619950" cy="1968900"/>
            </a:xfrm>
            <a:custGeom>
              <a:avLst/>
              <a:gdLst/>
              <a:ahLst/>
              <a:cxnLst/>
              <a:rect l="l" t="t" r="r" b="b"/>
              <a:pathLst>
                <a:path w="64798" h="78756" extrusionOk="0">
                  <a:moveTo>
                    <a:pt x="16547" y="1"/>
                  </a:moveTo>
                  <a:lnTo>
                    <a:pt x="11463" y="278"/>
                  </a:lnTo>
                  <a:lnTo>
                    <a:pt x="6934" y="1480"/>
                  </a:lnTo>
                  <a:lnTo>
                    <a:pt x="4161" y="3051"/>
                  </a:lnTo>
                  <a:lnTo>
                    <a:pt x="2682" y="4438"/>
                  </a:lnTo>
                  <a:lnTo>
                    <a:pt x="1388" y="5824"/>
                  </a:lnTo>
                  <a:lnTo>
                    <a:pt x="556" y="7488"/>
                  </a:lnTo>
                  <a:lnTo>
                    <a:pt x="93" y="9152"/>
                  </a:lnTo>
                  <a:lnTo>
                    <a:pt x="1" y="11001"/>
                  </a:lnTo>
                  <a:lnTo>
                    <a:pt x="463" y="13034"/>
                  </a:lnTo>
                  <a:lnTo>
                    <a:pt x="1295" y="14975"/>
                  </a:lnTo>
                  <a:lnTo>
                    <a:pt x="2774" y="17009"/>
                  </a:lnTo>
                  <a:lnTo>
                    <a:pt x="4808" y="19135"/>
                  </a:lnTo>
                  <a:lnTo>
                    <a:pt x="6009" y="20059"/>
                  </a:lnTo>
                  <a:lnTo>
                    <a:pt x="11740" y="24219"/>
                  </a:lnTo>
                  <a:lnTo>
                    <a:pt x="21816" y="31336"/>
                  </a:lnTo>
                  <a:lnTo>
                    <a:pt x="28841" y="37067"/>
                  </a:lnTo>
                  <a:lnTo>
                    <a:pt x="35866" y="43723"/>
                  </a:lnTo>
                  <a:lnTo>
                    <a:pt x="40765" y="49638"/>
                  </a:lnTo>
                  <a:lnTo>
                    <a:pt x="43815" y="53983"/>
                  </a:lnTo>
                  <a:lnTo>
                    <a:pt x="46681" y="58697"/>
                  </a:lnTo>
                  <a:lnTo>
                    <a:pt x="49269" y="63781"/>
                  </a:lnTo>
                  <a:lnTo>
                    <a:pt x="51580" y="69420"/>
                  </a:lnTo>
                  <a:lnTo>
                    <a:pt x="53521" y="75520"/>
                  </a:lnTo>
                  <a:lnTo>
                    <a:pt x="54260" y="78755"/>
                  </a:lnTo>
                  <a:lnTo>
                    <a:pt x="64798" y="76260"/>
                  </a:lnTo>
                  <a:lnTo>
                    <a:pt x="64798" y="75428"/>
                  </a:lnTo>
                  <a:lnTo>
                    <a:pt x="64521" y="68218"/>
                  </a:lnTo>
                  <a:lnTo>
                    <a:pt x="63411" y="59437"/>
                  </a:lnTo>
                  <a:lnTo>
                    <a:pt x="62117" y="52689"/>
                  </a:lnTo>
                  <a:lnTo>
                    <a:pt x="60269" y="45571"/>
                  </a:lnTo>
                  <a:lnTo>
                    <a:pt x="57680" y="38269"/>
                  </a:lnTo>
                  <a:lnTo>
                    <a:pt x="56109" y="34756"/>
                  </a:lnTo>
                  <a:lnTo>
                    <a:pt x="54445" y="31336"/>
                  </a:lnTo>
                  <a:lnTo>
                    <a:pt x="50655" y="24866"/>
                  </a:lnTo>
                  <a:lnTo>
                    <a:pt x="46496" y="19135"/>
                  </a:lnTo>
                  <a:lnTo>
                    <a:pt x="41966" y="13959"/>
                  </a:lnTo>
                  <a:lnTo>
                    <a:pt x="37160" y="9522"/>
                  </a:lnTo>
                  <a:lnTo>
                    <a:pt x="32168" y="5824"/>
                  </a:lnTo>
                  <a:lnTo>
                    <a:pt x="27084" y="3051"/>
                  </a:lnTo>
                  <a:lnTo>
                    <a:pt x="21816" y="1110"/>
                  </a:lnTo>
                  <a:lnTo>
                    <a:pt x="19135" y="463"/>
                  </a:lnTo>
                  <a:lnTo>
                    <a:pt x="165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-2395875" y="3722900"/>
              <a:ext cx="1619950" cy="1968900"/>
            </a:xfrm>
            <a:custGeom>
              <a:avLst/>
              <a:gdLst/>
              <a:ahLst/>
              <a:cxnLst/>
              <a:rect l="l" t="t" r="r" b="b"/>
              <a:pathLst>
                <a:path w="64798" h="78756" extrusionOk="0">
                  <a:moveTo>
                    <a:pt x="16547" y="1"/>
                  </a:moveTo>
                  <a:lnTo>
                    <a:pt x="11463" y="278"/>
                  </a:lnTo>
                  <a:lnTo>
                    <a:pt x="6934" y="1480"/>
                  </a:lnTo>
                  <a:lnTo>
                    <a:pt x="4161" y="3051"/>
                  </a:lnTo>
                  <a:lnTo>
                    <a:pt x="2682" y="4438"/>
                  </a:lnTo>
                  <a:lnTo>
                    <a:pt x="1388" y="5824"/>
                  </a:lnTo>
                  <a:lnTo>
                    <a:pt x="556" y="7488"/>
                  </a:lnTo>
                  <a:lnTo>
                    <a:pt x="93" y="9152"/>
                  </a:lnTo>
                  <a:lnTo>
                    <a:pt x="1" y="11001"/>
                  </a:lnTo>
                  <a:lnTo>
                    <a:pt x="463" y="13034"/>
                  </a:lnTo>
                  <a:lnTo>
                    <a:pt x="1295" y="14975"/>
                  </a:lnTo>
                  <a:lnTo>
                    <a:pt x="2774" y="17009"/>
                  </a:lnTo>
                  <a:lnTo>
                    <a:pt x="4808" y="19135"/>
                  </a:lnTo>
                  <a:lnTo>
                    <a:pt x="6009" y="20059"/>
                  </a:lnTo>
                  <a:lnTo>
                    <a:pt x="11740" y="24219"/>
                  </a:lnTo>
                  <a:lnTo>
                    <a:pt x="21816" y="31336"/>
                  </a:lnTo>
                  <a:lnTo>
                    <a:pt x="28841" y="37067"/>
                  </a:lnTo>
                  <a:lnTo>
                    <a:pt x="35866" y="43723"/>
                  </a:lnTo>
                  <a:lnTo>
                    <a:pt x="40765" y="49638"/>
                  </a:lnTo>
                  <a:lnTo>
                    <a:pt x="43815" y="53983"/>
                  </a:lnTo>
                  <a:lnTo>
                    <a:pt x="46681" y="58697"/>
                  </a:lnTo>
                  <a:lnTo>
                    <a:pt x="49269" y="63781"/>
                  </a:lnTo>
                  <a:lnTo>
                    <a:pt x="51580" y="69420"/>
                  </a:lnTo>
                  <a:lnTo>
                    <a:pt x="53521" y="75520"/>
                  </a:lnTo>
                  <a:lnTo>
                    <a:pt x="54260" y="78755"/>
                  </a:lnTo>
                  <a:lnTo>
                    <a:pt x="64798" y="76260"/>
                  </a:lnTo>
                  <a:lnTo>
                    <a:pt x="64798" y="75428"/>
                  </a:lnTo>
                  <a:lnTo>
                    <a:pt x="64521" y="68218"/>
                  </a:lnTo>
                  <a:lnTo>
                    <a:pt x="63411" y="59437"/>
                  </a:lnTo>
                  <a:lnTo>
                    <a:pt x="62117" y="52689"/>
                  </a:lnTo>
                  <a:lnTo>
                    <a:pt x="60269" y="45571"/>
                  </a:lnTo>
                  <a:lnTo>
                    <a:pt x="57680" y="38269"/>
                  </a:lnTo>
                  <a:lnTo>
                    <a:pt x="56109" y="34756"/>
                  </a:lnTo>
                  <a:lnTo>
                    <a:pt x="54445" y="31336"/>
                  </a:lnTo>
                  <a:lnTo>
                    <a:pt x="50655" y="24866"/>
                  </a:lnTo>
                  <a:lnTo>
                    <a:pt x="46496" y="19135"/>
                  </a:lnTo>
                  <a:lnTo>
                    <a:pt x="41966" y="13959"/>
                  </a:lnTo>
                  <a:lnTo>
                    <a:pt x="37160" y="9522"/>
                  </a:lnTo>
                  <a:lnTo>
                    <a:pt x="32168" y="5824"/>
                  </a:lnTo>
                  <a:lnTo>
                    <a:pt x="27084" y="3051"/>
                  </a:lnTo>
                  <a:lnTo>
                    <a:pt x="21816" y="1110"/>
                  </a:lnTo>
                  <a:lnTo>
                    <a:pt x="19135" y="463"/>
                  </a:lnTo>
                  <a:lnTo>
                    <a:pt x="165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-2118550" y="3889300"/>
              <a:ext cx="1210925" cy="1640725"/>
            </a:xfrm>
            <a:custGeom>
              <a:avLst/>
              <a:gdLst/>
              <a:ahLst/>
              <a:cxnLst/>
              <a:rect l="l" t="t" r="r" b="b"/>
              <a:pathLst>
                <a:path w="48437" h="65629" extrusionOk="0">
                  <a:moveTo>
                    <a:pt x="462" y="0"/>
                  </a:moveTo>
                  <a:lnTo>
                    <a:pt x="185" y="278"/>
                  </a:lnTo>
                  <a:lnTo>
                    <a:pt x="93" y="555"/>
                  </a:lnTo>
                  <a:lnTo>
                    <a:pt x="0" y="740"/>
                  </a:lnTo>
                  <a:lnTo>
                    <a:pt x="185" y="1109"/>
                  </a:lnTo>
                  <a:lnTo>
                    <a:pt x="462" y="1202"/>
                  </a:lnTo>
                  <a:lnTo>
                    <a:pt x="3328" y="2126"/>
                  </a:lnTo>
                  <a:lnTo>
                    <a:pt x="10076" y="5454"/>
                  </a:lnTo>
                  <a:lnTo>
                    <a:pt x="17378" y="10445"/>
                  </a:lnTo>
                  <a:lnTo>
                    <a:pt x="23016" y="15344"/>
                  </a:lnTo>
                  <a:lnTo>
                    <a:pt x="26806" y="19042"/>
                  </a:lnTo>
                  <a:lnTo>
                    <a:pt x="30411" y="23109"/>
                  </a:lnTo>
                  <a:lnTo>
                    <a:pt x="33739" y="27638"/>
                  </a:lnTo>
                  <a:lnTo>
                    <a:pt x="36974" y="32445"/>
                  </a:lnTo>
                  <a:lnTo>
                    <a:pt x="39840" y="37621"/>
                  </a:lnTo>
                  <a:lnTo>
                    <a:pt x="42335" y="43167"/>
                  </a:lnTo>
                  <a:lnTo>
                    <a:pt x="44369" y="49083"/>
                  </a:lnTo>
                  <a:lnTo>
                    <a:pt x="45940" y="55184"/>
                  </a:lnTo>
                  <a:lnTo>
                    <a:pt x="47050" y="61747"/>
                  </a:lnTo>
                  <a:lnTo>
                    <a:pt x="47327" y="65074"/>
                  </a:lnTo>
                  <a:lnTo>
                    <a:pt x="47419" y="65444"/>
                  </a:lnTo>
                  <a:lnTo>
                    <a:pt x="47881" y="65629"/>
                  </a:lnTo>
                  <a:lnTo>
                    <a:pt x="48344" y="65444"/>
                  </a:lnTo>
                  <a:lnTo>
                    <a:pt x="48436" y="64982"/>
                  </a:lnTo>
                  <a:lnTo>
                    <a:pt x="48159" y="61562"/>
                  </a:lnTo>
                  <a:lnTo>
                    <a:pt x="47142" y="54999"/>
                  </a:lnTo>
                  <a:lnTo>
                    <a:pt x="45478" y="48713"/>
                  </a:lnTo>
                  <a:lnTo>
                    <a:pt x="43445" y="42705"/>
                  </a:lnTo>
                  <a:lnTo>
                    <a:pt x="40856" y="37159"/>
                  </a:lnTo>
                  <a:lnTo>
                    <a:pt x="37898" y="31890"/>
                  </a:lnTo>
                  <a:lnTo>
                    <a:pt x="34663" y="26899"/>
                  </a:lnTo>
                  <a:lnTo>
                    <a:pt x="31243" y="22369"/>
                  </a:lnTo>
                  <a:lnTo>
                    <a:pt x="27546" y="18210"/>
                  </a:lnTo>
                  <a:lnTo>
                    <a:pt x="23756" y="14420"/>
                  </a:lnTo>
                  <a:lnTo>
                    <a:pt x="18025" y="9429"/>
                  </a:lnTo>
                  <a:lnTo>
                    <a:pt x="10538" y="4345"/>
                  </a:lnTo>
                  <a:lnTo>
                    <a:pt x="3698" y="1017"/>
                  </a:lnTo>
                  <a:lnTo>
                    <a:pt x="740" y="93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-2386625" y="4654200"/>
              <a:ext cx="1807125" cy="2017400"/>
            </a:xfrm>
            <a:custGeom>
              <a:avLst/>
              <a:gdLst/>
              <a:ahLst/>
              <a:cxnLst/>
              <a:rect l="l" t="t" r="r" b="b"/>
              <a:pathLst>
                <a:path w="72285" h="80696" extrusionOk="0">
                  <a:moveTo>
                    <a:pt x="10076" y="0"/>
                  </a:moveTo>
                  <a:lnTo>
                    <a:pt x="8320" y="462"/>
                  </a:lnTo>
                  <a:lnTo>
                    <a:pt x="7211" y="832"/>
                  </a:lnTo>
                  <a:lnTo>
                    <a:pt x="5085" y="1849"/>
                  </a:lnTo>
                  <a:lnTo>
                    <a:pt x="3421" y="3328"/>
                  </a:lnTo>
                  <a:lnTo>
                    <a:pt x="2034" y="5084"/>
                  </a:lnTo>
                  <a:lnTo>
                    <a:pt x="925" y="7025"/>
                  </a:lnTo>
                  <a:lnTo>
                    <a:pt x="278" y="9059"/>
                  </a:lnTo>
                  <a:lnTo>
                    <a:pt x="1" y="11370"/>
                  </a:lnTo>
                  <a:lnTo>
                    <a:pt x="186" y="13681"/>
                  </a:lnTo>
                  <a:lnTo>
                    <a:pt x="463" y="14790"/>
                  </a:lnTo>
                  <a:lnTo>
                    <a:pt x="648" y="15437"/>
                  </a:lnTo>
                  <a:lnTo>
                    <a:pt x="925" y="15991"/>
                  </a:lnTo>
                  <a:lnTo>
                    <a:pt x="1757" y="17840"/>
                  </a:lnTo>
                  <a:lnTo>
                    <a:pt x="4253" y="21260"/>
                  </a:lnTo>
                  <a:lnTo>
                    <a:pt x="5362" y="23016"/>
                  </a:lnTo>
                  <a:lnTo>
                    <a:pt x="5917" y="23941"/>
                  </a:lnTo>
                  <a:lnTo>
                    <a:pt x="6656" y="25882"/>
                  </a:lnTo>
                  <a:lnTo>
                    <a:pt x="7026" y="27823"/>
                  </a:lnTo>
                  <a:lnTo>
                    <a:pt x="6841" y="29857"/>
                  </a:lnTo>
                  <a:lnTo>
                    <a:pt x="6471" y="30781"/>
                  </a:lnTo>
                  <a:lnTo>
                    <a:pt x="5824" y="32168"/>
                  </a:lnTo>
                  <a:lnTo>
                    <a:pt x="4160" y="34848"/>
                  </a:lnTo>
                  <a:lnTo>
                    <a:pt x="3606" y="36235"/>
                  </a:lnTo>
                  <a:lnTo>
                    <a:pt x="3051" y="38176"/>
                  </a:lnTo>
                  <a:lnTo>
                    <a:pt x="2866" y="41781"/>
                  </a:lnTo>
                  <a:lnTo>
                    <a:pt x="3513" y="44277"/>
                  </a:lnTo>
                  <a:lnTo>
                    <a:pt x="4345" y="45663"/>
                  </a:lnTo>
                  <a:lnTo>
                    <a:pt x="5547" y="47050"/>
                  </a:lnTo>
                  <a:lnTo>
                    <a:pt x="7118" y="48251"/>
                  </a:lnTo>
                  <a:lnTo>
                    <a:pt x="8043" y="48713"/>
                  </a:lnTo>
                  <a:lnTo>
                    <a:pt x="9059" y="49268"/>
                  </a:lnTo>
                  <a:lnTo>
                    <a:pt x="11370" y="49823"/>
                  </a:lnTo>
                  <a:lnTo>
                    <a:pt x="14975" y="50562"/>
                  </a:lnTo>
                  <a:lnTo>
                    <a:pt x="18488" y="51209"/>
                  </a:lnTo>
                  <a:lnTo>
                    <a:pt x="20614" y="52041"/>
                  </a:lnTo>
                  <a:lnTo>
                    <a:pt x="22555" y="53150"/>
                  </a:lnTo>
                  <a:lnTo>
                    <a:pt x="24034" y="54999"/>
                  </a:lnTo>
                  <a:lnTo>
                    <a:pt x="24588" y="56201"/>
                  </a:lnTo>
                  <a:lnTo>
                    <a:pt x="25235" y="58142"/>
                  </a:lnTo>
                  <a:lnTo>
                    <a:pt x="25883" y="62301"/>
                  </a:lnTo>
                  <a:lnTo>
                    <a:pt x="26160" y="64335"/>
                  </a:lnTo>
                  <a:lnTo>
                    <a:pt x="26714" y="66368"/>
                  </a:lnTo>
                  <a:lnTo>
                    <a:pt x="28286" y="70158"/>
                  </a:lnTo>
                  <a:lnTo>
                    <a:pt x="30597" y="73671"/>
                  </a:lnTo>
                  <a:lnTo>
                    <a:pt x="33370" y="76629"/>
                  </a:lnTo>
                  <a:lnTo>
                    <a:pt x="35034" y="77830"/>
                  </a:lnTo>
                  <a:lnTo>
                    <a:pt x="36235" y="78662"/>
                  </a:lnTo>
                  <a:lnTo>
                    <a:pt x="38823" y="79772"/>
                  </a:lnTo>
                  <a:lnTo>
                    <a:pt x="41412" y="80419"/>
                  </a:lnTo>
                  <a:lnTo>
                    <a:pt x="44185" y="80696"/>
                  </a:lnTo>
                  <a:lnTo>
                    <a:pt x="48344" y="80603"/>
                  </a:lnTo>
                  <a:lnTo>
                    <a:pt x="53613" y="79217"/>
                  </a:lnTo>
                  <a:lnTo>
                    <a:pt x="56201" y="78108"/>
                  </a:lnTo>
                  <a:lnTo>
                    <a:pt x="57588" y="77368"/>
                  </a:lnTo>
                  <a:lnTo>
                    <a:pt x="60361" y="75612"/>
                  </a:lnTo>
                  <a:lnTo>
                    <a:pt x="62949" y="73671"/>
                  </a:lnTo>
                  <a:lnTo>
                    <a:pt x="65260" y="71360"/>
                  </a:lnTo>
                  <a:lnTo>
                    <a:pt x="66277" y="70066"/>
                  </a:lnTo>
                  <a:lnTo>
                    <a:pt x="67386" y="68679"/>
                  </a:lnTo>
                  <a:lnTo>
                    <a:pt x="69142" y="65721"/>
                  </a:lnTo>
                  <a:lnTo>
                    <a:pt x="70529" y="62579"/>
                  </a:lnTo>
                  <a:lnTo>
                    <a:pt x="71545" y="59251"/>
                  </a:lnTo>
                  <a:lnTo>
                    <a:pt x="72192" y="55923"/>
                  </a:lnTo>
                  <a:lnTo>
                    <a:pt x="72285" y="52596"/>
                  </a:lnTo>
                  <a:lnTo>
                    <a:pt x="72100" y="49083"/>
                  </a:lnTo>
                  <a:lnTo>
                    <a:pt x="71360" y="45663"/>
                  </a:lnTo>
                  <a:lnTo>
                    <a:pt x="70898" y="43999"/>
                  </a:lnTo>
                  <a:lnTo>
                    <a:pt x="70251" y="42058"/>
                  </a:lnTo>
                  <a:lnTo>
                    <a:pt x="68218" y="38453"/>
                  </a:lnTo>
                  <a:lnTo>
                    <a:pt x="66924" y="36789"/>
                  </a:lnTo>
                  <a:lnTo>
                    <a:pt x="65814" y="35680"/>
                  </a:lnTo>
                  <a:lnTo>
                    <a:pt x="63134" y="33831"/>
                  </a:lnTo>
                  <a:lnTo>
                    <a:pt x="61840" y="32907"/>
                  </a:lnTo>
                  <a:lnTo>
                    <a:pt x="59067" y="30689"/>
                  </a:lnTo>
                  <a:lnTo>
                    <a:pt x="55277" y="26806"/>
                  </a:lnTo>
                  <a:lnTo>
                    <a:pt x="53336" y="23756"/>
                  </a:lnTo>
                  <a:lnTo>
                    <a:pt x="52781" y="22092"/>
                  </a:lnTo>
                  <a:lnTo>
                    <a:pt x="52226" y="19319"/>
                  </a:lnTo>
                  <a:lnTo>
                    <a:pt x="51487" y="15160"/>
                  </a:lnTo>
                  <a:lnTo>
                    <a:pt x="50563" y="12571"/>
                  </a:lnTo>
                  <a:lnTo>
                    <a:pt x="49916" y="11185"/>
                  </a:lnTo>
                  <a:lnTo>
                    <a:pt x="48899" y="9613"/>
                  </a:lnTo>
                  <a:lnTo>
                    <a:pt x="46126" y="7118"/>
                  </a:lnTo>
                  <a:lnTo>
                    <a:pt x="44369" y="6286"/>
                  </a:lnTo>
                  <a:lnTo>
                    <a:pt x="43168" y="6008"/>
                  </a:lnTo>
                  <a:lnTo>
                    <a:pt x="40857" y="5731"/>
                  </a:lnTo>
                  <a:lnTo>
                    <a:pt x="37160" y="6008"/>
                  </a:lnTo>
                  <a:lnTo>
                    <a:pt x="34756" y="6286"/>
                  </a:lnTo>
                  <a:lnTo>
                    <a:pt x="33000" y="6471"/>
                  </a:lnTo>
                  <a:lnTo>
                    <a:pt x="29857" y="6193"/>
                  </a:lnTo>
                  <a:lnTo>
                    <a:pt x="25605" y="4622"/>
                  </a:lnTo>
                  <a:lnTo>
                    <a:pt x="22555" y="3143"/>
                  </a:lnTo>
                  <a:lnTo>
                    <a:pt x="20891" y="2311"/>
                  </a:lnTo>
                  <a:lnTo>
                    <a:pt x="17378" y="925"/>
                  </a:lnTo>
                  <a:lnTo>
                    <a:pt x="137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-1956800" y="5497650"/>
              <a:ext cx="746450" cy="138700"/>
            </a:xfrm>
            <a:custGeom>
              <a:avLst/>
              <a:gdLst/>
              <a:ahLst/>
              <a:cxnLst/>
              <a:rect l="l" t="t" r="r" b="b"/>
              <a:pathLst>
                <a:path w="29858" h="5548" extrusionOk="0">
                  <a:moveTo>
                    <a:pt x="13311" y="1"/>
                  </a:moveTo>
                  <a:lnTo>
                    <a:pt x="9521" y="93"/>
                  </a:lnTo>
                  <a:lnTo>
                    <a:pt x="5824" y="648"/>
                  </a:lnTo>
                  <a:lnTo>
                    <a:pt x="2127" y="1665"/>
                  </a:lnTo>
                  <a:lnTo>
                    <a:pt x="370" y="2312"/>
                  </a:lnTo>
                  <a:lnTo>
                    <a:pt x="93" y="2497"/>
                  </a:lnTo>
                  <a:lnTo>
                    <a:pt x="1" y="2959"/>
                  </a:lnTo>
                  <a:lnTo>
                    <a:pt x="93" y="3144"/>
                  </a:lnTo>
                  <a:lnTo>
                    <a:pt x="278" y="3329"/>
                  </a:lnTo>
                  <a:lnTo>
                    <a:pt x="463" y="3513"/>
                  </a:lnTo>
                  <a:lnTo>
                    <a:pt x="648" y="3513"/>
                  </a:lnTo>
                  <a:lnTo>
                    <a:pt x="833" y="3421"/>
                  </a:lnTo>
                  <a:lnTo>
                    <a:pt x="2589" y="2774"/>
                  </a:lnTo>
                  <a:lnTo>
                    <a:pt x="6101" y="1942"/>
                  </a:lnTo>
                  <a:lnTo>
                    <a:pt x="9706" y="1387"/>
                  </a:lnTo>
                  <a:lnTo>
                    <a:pt x="13311" y="1203"/>
                  </a:lnTo>
                  <a:lnTo>
                    <a:pt x="16916" y="1480"/>
                  </a:lnTo>
                  <a:lnTo>
                    <a:pt x="20521" y="2127"/>
                  </a:lnTo>
                  <a:lnTo>
                    <a:pt x="23941" y="3144"/>
                  </a:lnTo>
                  <a:lnTo>
                    <a:pt x="27361" y="4623"/>
                  </a:lnTo>
                  <a:lnTo>
                    <a:pt x="28933" y="5547"/>
                  </a:lnTo>
                  <a:lnTo>
                    <a:pt x="29210" y="5547"/>
                  </a:lnTo>
                  <a:lnTo>
                    <a:pt x="29672" y="5455"/>
                  </a:lnTo>
                  <a:lnTo>
                    <a:pt x="29765" y="5270"/>
                  </a:lnTo>
                  <a:lnTo>
                    <a:pt x="29857" y="4992"/>
                  </a:lnTo>
                  <a:lnTo>
                    <a:pt x="29765" y="4530"/>
                  </a:lnTo>
                  <a:lnTo>
                    <a:pt x="29580" y="4438"/>
                  </a:lnTo>
                  <a:lnTo>
                    <a:pt x="27824" y="3513"/>
                  </a:lnTo>
                  <a:lnTo>
                    <a:pt x="24403" y="1942"/>
                  </a:lnTo>
                  <a:lnTo>
                    <a:pt x="20798" y="925"/>
                  </a:lnTo>
                  <a:lnTo>
                    <a:pt x="17009" y="278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-2081575" y="4839050"/>
              <a:ext cx="1160075" cy="1573750"/>
            </a:xfrm>
            <a:custGeom>
              <a:avLst/>
              <a:gdLst/>
              <a:ahLst/>
              <a:cxnLst/>
              <a:rect l="l" t="t" r="r" b="b"/>
              <a:pathLst>
                <a:path w="46403" h="62950" extrusionOk="0">
                  <a:moveTo>
                    <a:pt x="555" y="1"/>
                  </a:moveTo>
                  <a:lnTo>
                    <a:pt x="93" y="93"/>
                  </a:lnTo>
                  <a:lnTo>
                    <a:pt x="93" y="278"/>
                  </a:lnTo>
                  <a:lnTo>
                    <a:pt x="0" y="278"/>
                  </a:lnTo>
                  <a:lnTo>
                    <a:pt x="0" y="556"/>
                  </a:lnTo>
                  <a:lnTo>
                    <a:pt x="93" y="925"/>
                  </a:lnTo>
                  <a:lnTo>
                    <a:pt x="370" y="1018"/>
                  </a:lnTo>
                  <a:lnTo>
                    <a:pt x="3698" y="2589"/>
                  </a:lnTo>
                  <a:lnTo>
                    <a:pt x="10907" y="7211"/>
                  </a:lnTo>
                  <a:lnTo>
                    <a:pt x="18302" y="13312"/>
                  </a:lnTo>
                  <a:lnTo>
                    <a:pt x="25605" y="20614"/>
                  </a:lnTo>
                  <a:lnTo>
                    <a:pt x="32260" y="28933"/>
                  </a:lnTo>
                  <a:lnTo>
                    <a:pt x="36604" y="35773"/>
                  </a:lnTo>
                  <a:lnTo>
                    <a:pt x="39100" y="40395"/>
                  </a:lnTo>
                  <a:lnTo>
                    <a:pt x="41226" y="45202"/>
                  </a:lnTo>
                  <a:lnTo>
                    <a:pt x="42982" y="50008"/>
                  </a:lnTo>
                  <a:lnTo>
                    <a:pt x="44276" y="54907"/>
                  </a:lnTo>
                  <a:lnTo>
                    <a:pt x="45016" y="59899"/>
                  </a:lnTo>
                  <a:lnTo>
                    <a:pt x="45201" y="62302"/>
                  </a:lnTo>
                  <a:lnTo>
                    <a:pt x="45293" y="62487"/>
                  </a:lnTo>
                  <a:lnTo>
                    <a:pt x="45571" y="62857"/>
                  </a:lnTo>
                  <a:lnTo>
                    <a:pt x="45848" y="62857"/>
                  </a:lnTo>
                  <a:lnTo>
                    <a:pt x="45848" y="62949"/>
                  </a:lnTo>
                  <a:lnTo>
                    <a:pt x="46033" y="62857"/>
                  </a:lnTo>
                  <a:lnTo>
                    <a:pt x="46402" y="62487"/>
                  </a:lnTo>
                  <a:lnTo>
                    <a:pt x="46402" y="62302"/>
                  </a:lnTo>
                  <a:lnTo>
                    <a:pt x="46218" y="59806"/>
                  </a:lnTo>
                  <a:lnTo>
                    <a:pt x="45478" y="54815"/>
                  </a:lnTo>
                  <a:lnTo>
                    <a:pt x="44184" y="49823"/>
                  </a:lnTo>
                  <a:lnTo>
                    <a:pt x="42335" y="44924"/>
                  </a:lnTo>
                  <a:lnTo>
                    <a:pt x="40209" y="39933"/>
                  </a:lnTo>
                  <a:lnTo>
                    <a:pt x="37529" y="35219"/>
                  </a:lnTo>
                  <a:lnTo>
                    <a:pt x="33184" y="28378"/>
                  </a:lnTo>
                  <a:lnTo>
                    <a:pt x="26437" y="19874"/>
                  </a:lnTo>
                  <a:lnTo>
                    <a:pt x="19042" y="12480"/>
                  </a:lnTo>
                  <a:lnTo>
                    <a:pt x="11462" y="6287"/>
                  </a:lnTo>
                  <a:lnTo>
                    <a:pt x="4252" y="1665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-699675" y="-2934725"/>
              <a:ext cx="3491750" cy="9872075"/>
            </a:xfrm>
            <a:custGeom>
              <a:avLst/>
              <a:gdLst/>
              <a:ahLst/>
              <a:cxnLst/>
              <a:rect l="l" t="t" r="r" b="b"/>
              <a:pathLst>
                <a:path w="139670" h="394883" extrusionOk="0">
                  <a:moveTo>
                    <a:pt x="130981" y="28286"/>
                  </a:moveTo>
                  <a:lnTo>
                    <a:pt x="131905" y="28563"/>
                  </a:lnTo>
                  <a:lnTo>
                    <a:pt x="132644" y="29118"/>
                  </a:lnTo>
                  <a:lnTo>
                    <a:pt x="132922" y="29580"/>
                  </a:lnTo>
                  <a:lnTo>
                    <a:pt x="133199" y="30227"/>
                  </a:lnTo>
                  <a:lnTo>
                    <a:pt x="133291" y="30874"/>
                  </a:lnTo>
                  <a:lnTo>
                    <a:pt x="133291" y="288398"/>
                  </a:lnTo>
                  <a:lnTo>
                    <a:pt x="133199" y="289322"/>
                  </a:lnTo>
                  <a:lnTo>
                    <a:pt x="132644" y="290709"/>
                  </a:lnTo>
                  <a:lnTo>
                    <a:pt x="130981" y="292650"/>
                  </a:lnTo>
                  <a:lnTo>
                    <a:pt x="129502" y="293482"/>
                  </a:lnTo>
                  <a:lnTo>
                    <a:pt x="9706" y="362716"/>
                  </a:lnTo>
                  <a:lnTo>
                    <a:pt x="8966" y="363085"/>
                  </a:lnTo>
                  <a:lnTo>
                    <a:pt x="7580" y="363178"/>
                  </a:lnTo>
                  <a:lnTo>
                    <a:pt x="6563" y="362623"/>
                  </a:lnTo>
                  <a:lnTo>
                    <a:pt x="6008" y="361421"/>
                  </a:lnTo>
                  <a:lnTo>
                    <a:pt x="5916" y="360497"/>
                  </a:lnTo>
                  <a:lnTo>
                    <a:pt x="5916" y="104360"/>
                  </a:lnTo>
                  <a:lnTo>
                    <a:pt x="6008" y="103436"/>
                  </a:lnTo>
                  <a:lnTo>
                    <a:pt x="6471" y="101494"/>
                  </a:lnTo>
                  <a:lnTo>
                    <a:pt x="7580" y="99831"/>
                  </a:lnTo>
                  <a:lnTo>
                    <a:pt x="8966" y="98444"/>
                  </a:lnTo>
                  <a:lnTo>
                    <a:pt x="9798" y="97889"/>
                  </a:lnTo>
                  <a:lnTo>
                    <a:pt x="129502" y="28656"/>
                  </a:lnTo>
                  <a:lnTo>
                    <a:pt x="129964" y="28471"/>
                  </a:lnTo>
                  <a:lnTo>
                    <a:pt x="130981" y="28286"/>
                  </a:lnTo>
                  <a:close/>
                  <a:moveTo>
                    <a:pt x="137728" y="1"/>
                  </a:moveTo>
                  <a:lnTo>
                    <a:pt x="136157" y="186"/>
                  </a:lnTo>
                  <a:lnTo>
                    <a:pt x="135233" y="648"/>
                  </a:lnTo>
                  <a:lnTo>
                    <a:pt x="4437" y="76167"/>
                  </a:lnTo>
                  <a:lnTo>
                    <a:pt x="3513" y="76814"/>
                  </a:lnTo>
                  <a:lnTo>
                    <a:pt x="1941" y="78478"/>
                  </a:lnTo>
                  <a:lnTo>
                    <a:pt x="832" y="80419"/>
                  </a:lnTo>
                  <a:lnTo>
                    <a:pt x="93" y="82638"/>
                  </a:lnTo>
                  <a:lnTo>
                    <a:pt x="0" y="83839"/>
                  </a:lnTo>
                  <a:lnTo>
                    <a:pt x="0" y="391833"/>
                  </a:lnTo>
                  <a:lnTo>
                    <a:pt x="93" y="392849"/>
                  </a:lnTo>
                  <a:lnTo>
                    <a:pt x="740" y="394236"/>
                  </a:lnTo>
                  <a:lnTo>
                    <a:pt x="1941" y="394883"/>
                  </a:lnTo>
                  <a:lnTo>
                    <a:pt x="3605" y="394790"/>
                  </a:lnTo>
                  <a:lnTo>
                    <a:pt x="4530" y="394328"/>
                  </a:lnTo>
                  <a:lnTo>
                    <a:pt x="135233" y="318901"/>
                  </a:lnTo>
                  <a:lnTo>
                    <a:pt x="136249" y="318162"/>
                  </a:lnTo>
                  <a:lnTo>
                    <a:pt x="137728" y="316498"/>
                  </a:lnTo>
                  <a:lnTo>
                    <a:pt x="138930" y="314557"/>
                  </a:lnTo>
                  <a:lnTo>
                    <a:pt x="139577" y="312339"/>
                  </a:lnTo>
                  <a:lnTo>
                    <a:pt x="139669" y="311137"/>
                  </a:lnTo>
                  <a:lnTo>
                    <a:pt x="139669" y="3144"/>
                  </a:lnTo>
                  <a:lnTo>
                    <a:pt x="139577" y="2219"/>
                  </a:lnTo>
                  <a:lnTo>
                    <a:pt x="138930" y="740"/>
                  </a:lnTo>
                  <a:lnTo>
                    <a:pt x="137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err="1"/>
                <a:t>z</a:t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-551775" y="-2227600"/>
              <a:ext cx="3184400" cy="8372325"/>
            </a:xfrm>
            <a:custGeom>
              <a:avLst/>
              <a:gdLst/>
              <a:ahLst/>
              <a:cxnLst/>
              <a:rect l="l" t="t" r="r" b="b"/>
              <a:pathLst>
                <a:path w="127376" h="334893" extrusionOk="0">
                  <a:moveTo>
                    <a:pt x="125065" y="1"/>
                  </a:moveTo>
                  <a:lnTo>
                    <a:pt x="124048" y="186"/>
                  </a:lnTo>
                  <a:lnTo>
                    <a:pt x="123586" y="371"/>
                  </a:lnTo>
                  <a:lnTo>
                    <a:pt x="3790" y="69604"/>
                  </a:lnTo>
                  <a:lnTo>
                    <a:pt x="2958" y="70159"/>
                  </a:lnTo>
                  <a:lnTo>
                    <a:pt x="1571" y="71546"/>
                  </a:lnTo>
                  <a:lnTo>
                    <a:pt x="555" y="73209"/>
                  </a:lnTo>
                  <a:lnTo>
                    <a:pt x="92" y="75151"/>
                  </a:lnTo>
                  <a:lnTo>
                    <a:pt x="0" y="76075"/>
                  </a:lnTo>
                  <a:lnTo>
                    <a:pt x="0" y="332212"/>
                  </a:lnTo>
                  <a:lnTo>
                    <a:pt x="92" y="333136"/>
                  </a:lnTo>
                  <a:lnTo>
                    <a:pt x="647" y="334338"/>
                  </a:lnTo>
                  <a:lnTo>
                    <a:pt x="1664" y="334893"/>
                  </a:lnTo>
                  <a:lnTo>
                    <a:pt x="3050" y="334800"/>
                  </a:lnTo>
                  <a:lnTo>
                    <a:pt x="3790" y="334431"/>
                  </a:lnTo>
                  <a:lnTo>
                    <a:pt x="123586" y="265197"/>
                  </a:lnTo>
                  <a:lnTo>
                    <a:pt x="125065" y="264365"/>
                  </a:lnTo>
                  <a:lnTo>
                    <a:pt x="126728" y="262424"/>
                  </a:lnTo>
                  <a:lnTo>
                    <a:pt x="127283" y="261037"/>
                  </a:lnTo>
                  <a:lnTo>
                    <a:pt x="127375" y="260113"/>
                  </a:lnTo>
                  <a:lnTo>
                    <a:pt x="127375" y="2589"/>
                  </a:lnTo>
                  <a:lnTo>
                    <a:pt x="127283" y="1942"/>
                  </a:lnTo>
                  <a:lnTo>
                    <a:pt x="127006" y="1295"/>
                  </a:lnTo>
                  <a:lnTo>
                    <a:pt x="126728" y="833"/>
                  </a:lnTo>
                  <a:lnTo>
                    <a:pt x="125989" y="278"/>
                  </a:lnTo>
                  <a:lnTo>
                    <a:pt x="1250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-1046325" y="-1150725"/>
              <a:ext cx="443725" cy="8101950"/>
            </a:xfrm>
            <a:custGeom>
              <a:avLst/>
              <a:gdLst/>
              <a:ahLst/>
              <a:cxnLst/>
              <a:rect l="l" t="t" r="r" b="b"/>
              <a:pathLst>
                <a:path w="17749" h="324078" extrusionOk="0">
                  <a:moveTo>
                    <a:pt x="1295" y="1"/>
                  </a:moveTo>
                  <a:lnTo>
                    <a:pt x="1018" y="555"/>
                  </a:lnTo>
                  <a:lnTo>
                    <a:pt x="740" y="1110"/>
                  </a:lnTo>
                  <a:lnTo>
                    <a:pt x="371" y="1849"/>
                  </a:lnTo>
                  <a:lnTo>
                    <a:pt x="1" y="3513"/>
                  </a:lnTo>
                  <a:lnTo>
                    <a:pt x="1" y="4345"/>
                  </a:lnTo>
                  <a:lnTo>
                    <a:pt x="1" y="312523"/>
                  </a:lnTo>
                  <a:lnTo>
                    <a:pt x="93" y="313632"/>
                  </a:lnTo>
                  <a:lnTo>
                    <a:pt x="740" y="315851"/>
                  </a:lnTo>
                  <a:lnTo>
                    <a:pt x="1942" y="317792"/>
                  </a:lnTo>
                  <a:lnTo>
                    <a:pt x="3421" y="319456"/>
                  </a:lnTo>
                  <a:lnTo>
                    <a:pt x="4438" y="320103"/>
                  </a:lnTo>
                  <a:lnTo>
                    <a:pt x="9522" y="323061"/>
                  </a:lnTo>
                  <a:lnTo>
                    <a:pt x="10446" y="323523"/>
                  </a:lnTo>
                  <a:lnTo>
                    <a:pt x="12572" y="323985"/>
                  </a:lnTo>
                  <a:lnTo>
                    <a:pt x="14698" y="324078"/>
                  </a:lnTo>
                  <a:lnTo>
                    <a:pt x="16732" y="323708"/>
                  </a:lnTo>
                  <a:lnTo>
                    <a:pt x="17748" y="323338"/>
                  </a:lnTo>
                  <a:lnTo>
                    <a:pt x="17748" y="323338"/>
                  </a:lnTo>
                  <a:lnTo>
                    <a:pt x="16917" y="323615"/>
                  </a:lnTo>
                  <a:lnTo>
                    <a:pt x="15530" y="323523"/>
                  </a:lnTo>
                  <a:lnTo>
                    <a:pt x="14513" y="322783"/>
                  </a:lnTo>
                  <a:lnTo>
                    <a:pt x="13866" y="321397"/>
                  </a:lnTo>
                  <a:lnTo>
                    <a:pt x="13866" y="320473"/>
                  </a:lnTo>
                  <a:lnTo>
                    <a:pt x="13866" y="12479"/>
                  </a:lnTo>
                  <a:lnTo>
                    <a:pt x="13866" y="11093"/>
                  </a:lnTo>
                  <a:lnTo>
                    <a:pt x="14421" y="9706"/>
                  </a:lnTo>
                  <a:lnTo>
                    <a:pt x="14698" y="8874"/>
                  </a:lnTo>
                  <a:lnTo>
                    <a:pt x="15160" y="813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869400" y="5379800"/>
              <a:ext cx="353600" cy="480700"/>
            </a:xfrm>
            <a:custGeom>
              <a:avLst/>
              <a:gdLst/>
              <a:ahLst/>
              <a:cxnLst/>
              <a:rect l="l" t="t" r="r" b="b"/>
              <a:pathLst>
                <a:path w="14144" h="19228" extrusionOk="0">
                  <a:moveTo>
                    <a:pt x="11000" y="1"/>
                  </a:moveTo>
                  <a:lnTo>
                    <a:pt x="10168" y="93"/>
                  </a:lnTo>
                  <a:lnTo>
                    <a:pt x="8597" y="555"/>
                  </a:lnTo>
                  <a:lnTo>
                    <a:pt x="7950" y="1018"/>
                  </a:lnTo>
                  <a:lnTo>
                    <a:pt x="6286" y="2219"/>
                  </a:lnTo>
                  <a:lnTo>
                    <a:pt x="3513" y="5270"/>
                  </a:lnTo>
                  <a:lnTo>
                    <a:pt x="1387" y="8690"/>
                  </a:lnTo>
                  <a:lnTo>
                    <a:pt x="185" y="12664"/>
                  </a:lnTo>
                  <a:lnTo>
                    <a:pt x="1" y="14698"/>
                  </a:lnTo>
                  <a:lnTo>
                    <a:pt x="93" y="15900"/>
                  </a:lnTo>
                  <a:lnTo>
                    <a:pt x="925" y="18210"/>
                  </a:lnTo>
                  <a:lnTo>
                    <a:pt x="2127" y="19135"/>
                  </a:lnTo>
                  <a:lnTo>
                    <a:pt x="3143" y="19227"/>
                  </a:lnTo>
                  <a:lnTo>
                    <a:pt x="3975" y="19135"/>
                  </a:lnTo>
                  <a:lnTo>
                    <a:pt x="5454" y="18673"/>
                  </a:lnTo>
                  <a:lnTo>
                    <a:pt x="6194" y="18303"/>
                  </a:lnTo>
                  <a:lnTo>
                    <a:pt x="7950" y="17009"/>
                  </a:lnTo>
                  <a:lnTo>
                    <a:pt x="10723" y="14051"/>
                  </a:lnTo>
                  <a:lnTo>
                    <a:pt x="12664" y="10538"/>
                  </a:lnTo>
                  <a:lnTo>
                    <a:pt x="13866" y="6656"/>
                  </a:lnTo>
                  <a:lnTo>
                    <a:pt x="14143" y="4622"/>
                  </a:lnTo>
                  <a:lnTo>
                    <a:pt x="14143" y="3328"/>
                  </a:lnTo>
                  <a:lnTo>
                    <a:pt x="13311" y="1110"/>
                  </a:lnTo>
                  <a:lnTo>
                    <a:pt x="11925" y="186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989575" y="-1857850"/>
              <a:ext cx="108625" cy="136375"/>
            </a:xfrm>
            <a:custGeom>
              <a:avLst/>
              <a:gdLst/>
              <a:ahLst/>
              <a:cxnLst/>
              <a:rect l="l" t="t" r="r" b="b"/>
              <a:pathLst>
                <a:path w="4345" h="5455" extrusionOk="0">
                  <a:moveTo>
                    <a:pt x="2588" y="1"/>
                  </a:moveTo>
                  <a:lnTo>
                    <a:pt x="2219" y="185"/>
                  </a:lnTo>
                  <a:lnTo>
                    <a:pt x="1202" y="925"/>
                  </a:lnTo>
                  <a:lnTo>
                    <a:pt x="93" y="2866"/>
                  </a:lnTo>
                  <a:lnTo>
                    <a:pt x="0" y="3975"/>
                  </a:lnTo>
                  <a:lnTo>
                    <a:pt x="93" y="4437"/>
                  </a:lnTo>
                  <a:lnTo>
                    <a:pt x="370" y="5177"/>
                  </a:lnTo>
                  <a:lnTo>
                    <a:pt x="925" y="5454"/>
                  </a:lnTo>
                  <a:lnTo>
                    <a:pt x="1756" y="5454"/>
                  </a:lnTo>
                  <a:lnTo>
                    <a:pt x="2219" y="5177"/>
                  </a:lnTo>
                  <a:lnTo>
                    <a:pt x="3051" y="4530"/>
                  </a:lnTo>
                  <a:lnTo>
                    <a:pt x="4160" y="2589"/>
                  </a:lnTo>
                  <a:lnTo>
                    <a:pt x="4345" y="1479"/>
                  </a:lnTo>
                  <a:lnTo>
                    <a:pt x="4252" y="1017"/>
                  </a:lnTo>
                  <a:lnTo>
                    <a:pt x="3975" y="278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645250" y="-1402600"/>
              <a:ext cx="97075" cy="124800"/>
            </a:xfrm>
            <a:custGeom>
              <a:avLst/>
              <a:gdLst/>
              <a:ahLst/>
              <a:cxnLst/>
              <a:rect l="l" t="t" r="r" b="b"/>
              <a:pathLst>
                <a:path w="3883" h="4992" extrusionOk="0">
                  <a:moveTo>
                    <a:pt x="3051" y="0"/>
                  </a:moveTo>
                  <a:lnTo>
                    <a:pt x="2404" y="93"/>
                  </a:lnTo>
                  <a:lnTo>
                    <a:pt x="1941" y="278"/>
                  </a:lnTo>
                  <a:lnTo>
                    <a:pt x="1202" y="832"/>
                  </a:lnTo>
                  <a:lnTo>
                    <a:pt x="185" y="2588"/>
                  </a:lnTo>
                  <a:lnTo>
                    <a:pt x="0" y="3605"/>
                  </a:lnTo>
                  <a:lnTo>
                    <a:pt x="93" y="4067"/>
                  </a:lnTo>
                  <a:lnTo>
                    <a:pt x="370" y="4714"/>
                  </a:lnTo>
                  <a:lnTo>
                    <a:pt x="925" y="4992"/>
                  </a:lnTo>
                  <a:lnTo>
                    <a:pt x="1664" y="4992"/>
                  </a:lnTo>
                  <a:lnTo>
                    <a:pt x="1941" y="4714"/>
                  </a:lnTo>
                  <a:lnTo>
                    <a:pt x="2773" y="4160"/>
                  </a:lnTo>
                  <a:lnTo>
                    <a:pt x="3790" y="2404"/>
                  </a:lnTo>
                  <a:lnTo>
                    <a:pt x="3883" y="1387"/>
                  </a:lnTo>
                  <a:lnTo>
                    <a:pt x="3883" y="925"/>
                  </a:lnTo>
                  <a:lnTo>
                    <a:pt x="3605" y="278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802375" y="-1809325"/>
              <a:ext cx="642450" cy="441400"/>
            </a:xfrm>
            <a:custGeom>
              <a:avLst/>
              <a:gdLst/>
              <a:ahLst/>
              <a:cxnLst/>
              <a:rect l="l" t="t" r="r" b="b"/>
              <a:pathLst>
                <a:path w="25698" h="17656" extrusionOk="0">
                  <a:moveTo>
                    <a:pt x="24773" y="1"/>
                  </a:moveTo>
                  <a:lnTo>
                    <a:pt x="24034" y="186"/>
                  </a:lnTo>
                  <a:lnTo>
                    <a:pt x="23572" y="370"/>
                  </a:lnTo>
                  <a:lnTo>
                    <a:pt x="2127" y="12757"/>
                  </a:lnTo>
                  <a:lnTo>
                    <a:pt x="1203" y="13404"/>
                  </a:lnTo>
                  <a:lnTo>
                    <a:pt x="93" y="15160"/>
                  </a:lnTo>
                  <a:lnTo>
                    <a:pt x="1" y="16269"/>
                  </a:lnTo>
                  <a:lnTo>
                    <a:pt x="1" y="16731"/>
                  </a:lnTo>
                  <a:lnTo>
                    <a:pt x="371" y="17378"/>
                  </a:lnTo>
                  <a:lnTo>
                    <a:pt x="925" y="17656"/>
                  </a:lnTo>
                  <a:lnTo>
                    <a:pt x="1665" y="17563"/>
                  </a:lnTo>
                  <a:lnTo>
                    <a:pt x="2127" y="17378"/>
                  </a:lnTo>
                  <a:lnTo>
                    <a:pt x="23572" y="4992"/>
                  </a:lnTo>
                  <a:lnTo>
                    <a:pt x="24496" y="4345"/>
                  </a:lnTo>
                  <a:lnTo>
                    <a:pt x="25605" y="2496"/>
                  </a:lnTo>
                  <a:lnTo>
                    <a:pt x="25698" y="1387"/>
                  </a:lnTo>
                  <a:lnTo>
                    <a:pt x="25698" y="1017"/>
                  </a:lnTo>
                  <a:lnTo>
                    <a:pt x="25421" y="370"/>
                  </a:lnTo>
                  <a:lnTo>
                    <a:pt x="24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1013950" y="-3145000"/>
              <a:ext cx="3803700" cy="2195350"/>
            </a:xfrm>
            <a:custGeom>
              <a:avLst/>
              <a:gdLst/>
              <a:ahLst/>
              <a:cxnLst/>
              <a:rect l="l" t="t" r="r" b="b"/>
              <a:pathLst>
                <a:path w="152148" h="87814" extrusionOk="0">
                  <a:moveTo>
                    <a:pt x="137174" y="0"/>
                  </a:moveTo>
                  <a:lnTo>
                    <a:pt x="134955" y="462"/>
                  </a:lnTo>
                  <a:lnTo>
                    <a:pt x="133846" y="925"/>
                  </a:lnTo>
                  <a:lnTo>
                    <a:pt x="3143" y="76444"/>
                  </a:lnTo>
                  <a:lnTo>
                    <a:pt x="2219" y="77183"/>
                  </a:lnTo>
                  <a:lnTo>
                    <a:pt x="647" y="78847"/>
                  </a:lnTo>
                  <a:lnTo>
                    <a:pt x="0" y="79772"/>
                  </a:lnTo>
                  <a:lnTo>
                    <a:pt x="13865" y="87813"/>
                  </a:lnTo>
                  <a:lnTo>
                    <a:pt x="14512" y="86889"/>
                  </a:lnTo>
                  <a:lnTo>
                    <a:pt x="16084" y="85225"/>
                  </a:lnTo>
                  <a:lnTo>
                    <a:pt x="17008" y="84578"/>
                  </a:lnTo>
                  <a:lnTo>
                    <a:pt x="147804" y="8966"/>
                  </a:lnTo>
                  <a:lnTo>
                    <a:pt x="148635" y="8689"/>
                  </a:lnTo>
                  <a:lnTo>
                    <a:pt x="150114" y="8412"/>
                  </a:lnTo>
                  <a:lnTo>
                    <a:pt x="151316" y="8966"/>
                  </a:lnTo>
                  <a:lnTo>
                    <a:pt x="152056" y="10076"/>
                  </a:lnTo>
                  <a:lnTo>
                    <a:pt x="152148" y="10908"/>
                  </a:lnTo>
                  <a:lnTo>
                    <a:pt x="152056" y="9798"/>
                  </a:lnTo>
                  <a:lnTo>
                    <a:pt x="151316" y="7857"/>
                  </a:lnTo>
                  <a:lnTo>
                    <a:pt x="150207" y="6009"/>
                  </a:lnTo>
                  <a:lnTo>
                    <a:pt x="148728" y="4530"/>
                  </a:lnTo>
                  <a:lnTo>
                    <a:pt x="147804" y="3883"/>
                  </a:lnTo>
                  <a:lnTo>
                    <a:pt x="142720" y="925"/>
                  </a:lnTo>
                  <a:lnTo>
                    <a:pt x="141703" y="462"/>
                  </a:lnTo>
                  <a:lnTo>
                    <a:pt x="139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1800675" y="-2960125"/>
              <a:ext cx="508425" cy="332775"/>
            </a:xfrm>
            <a:custGeom>
              <a:avLst/>
              <a:gdLst/>
              <a:ahLst/>
              <a:cxnLst/>
              <a:rect l="l" t="t" r="r" b="b"/>
              <a:pathLst>
                <a:path w="20337" h="13311" extrusionOk="0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1800675" y="-2960125"/>
              <a:ext cx="508425" cy="332775"/>
            </a:xfrm>
            <a:custGeom>
              <a:avLst/>
              <a:gdLst/>
              <a:ahLst/>
              <a:cxnLst/>
              <a:rect l="l" t="t" r="r" b="b"/>
              <a:pathLst>
                <a:path w="20337" h="13311" extrusionOk="0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1803000" y="-2962450"/>
              <a:ext cx="506100" cy="291200"/>
            </a:xfrm>
            <a:custGeom>
              <a:avLst/>
              <a:gdLst/>
              <a:ahLst/>
              <a:cxnLst/>
              <a:rect l="l" t="t" r="r" b="b"/>
              <a:pathLst>
                <a:path w="20244" h="11648" extrusionOk="0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1803000" y="-2962450"/>
              <a:ext cx="506100" cy="291200"/>
            </a:xfrm>
            <a:custGeom>
              <a:avLst/>
              <a:gdLst/>
              <a:ahLst/>
              <a:cxnLst/>
              <a:rect l="l" t="t" r="r" b="b"/>
              <a:pathLst>
                <a:path w="20244" h="11648" extrusionOk="0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-976975" y="16275"/>
              <a:ext cx="150225" cy="1026050"/>
            </a:xfrm>
            <a:custGeom>
              <a:avLst/>
              <a:gdLst/>
              <a:ahLst/>
              <a:cxnLst/>
              <a:rect l="l" t="t" r="r" b="b"/>
              <a:pathLst>
                <a:path w="6009" h="41042" extrusionOk="0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-976975" y="16275"/>
              <a:ext cx="150225" cy="1026050"/>
            </a:xfrm>
            <a:custGeom>
              <a:avLst/>
              <a:gdLst/>
              <a:ahLst/>
              <a:cxnLst/>
              <a:rect l="l" t="t" r="r" b="b"/>
              <a:pathLst>
                <a:path w="6009" h="41042" extrusionOk="0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-974675" y="39375"/>
              <a:ext cx="106325" cy="1005250"/>
            </a:xfrm>
            <a:custGeom>
              <a:avLst/>
              <a:gdLst/>
              <a:ahLst/>
              <a:cxnLst/>
              <a:rect l="l" t="t" r="r" b="b"/>
              <a:pathLst>
                <a:path w="4253" h="40210" extrusionOk="0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-974675" y="39375"/>
              <a:ext cx="106325" cy="1005250"/>
            </a:xfrm>
            <a:custGeom>
              <a:avLst/>
              <a:gdLst/>
              <a:ahLst/>
              <a:cxnLst/>
              <a:rect l="l" t="t" r="r" b="b"/>
              <a:pathLst>
                <a:path w="4253" h="40210" extrusionOk="0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-976975" y="1167075"/>
              <a:ext cx="147900" cy="573125"/>
            </a:xfrm>
            <a:custGeom>
              <a:avLst/>
              <a:gdLst/>
              <a:ahLst/>
              <a:cxnLst/>
              <a:rect l="l" t="t" r="r" b="b"/>
              <a:pathLst>
                <a:path w="5916" h="22925" extrusionOk="0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-976975" y="1167075"/>
              <a:ext cx="147900" cy="573125"/>
            </a:xfrm>
            <a:custGeom>
              <a:avLst/>
              <a:gdLst/>
              <a:ahLst/>
              <a:cxnLst/>
              <a:rect l="l" t="t" r="r" b="b"/>
              <a:pathLst>
                <a:path w="5916" h="22925" extrusionOk="0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-974675" y="1187875"/>
              <a:ext cx="106325" cy="550025"/>
            </a:xfrm>
            <a:custGeom>
              <a:avLst/>
              <a:gdLst/>
              <a:ahLst/>
              <a:cxnLst/>
              <a:rect l="l" t="t" r="r" b="b"/>
              <a:pathLst>
                <a:path w="4253" h="22001" extrusionOk="0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-974675" y="1187875"/>
              <a:ext cx="106325" cy="550025"/>
            </a:xfrm>
            <a:custGeom>
              <a:avLst/>
              <a:gdLst/>
              <a:ahLst/>
              <a:cxnLst/>
              <a:rect l="l" t="t" r="r" b="b"/>
              <a:pathLst>
                <a:path w="4253" h="22001" extrusionOk="0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148400" y="3172925"/>
              <a:ext cx="2045150" cy="2609000"/>
            </a:xfrm>
            <a:custGeom>
              <a:avLst/>
              <a:gdLst/>
              <a:ahLst/>
              <a:cxnLst/>
              <a:rect l="l" t="t" r="r" b="b"/>
              <a:pathLst>
                <a:path w="81806" h="104360" extrusionOk="0">
                  <a:moveTo>
                    <a:pt x="15160" y="0"/>
                  </a:moveTo>
                  <a:lnTo>
                    <a:pt x="14606" y="925"/>
                  </a:lnTo>
                  <a:lnTo>
                    <a:pt x="12664" y="4252"/>
                  </a:lnTo>
                  <a:lnTo>
                    <a:pt x="9337" y="10908"/>
                  </a:lnTo>
                  <a:lnTo>
                    <a:pt x="6564" y="17378"/>
                  </a:lnTo>
                  <a:lnTo>
                    <a:pt x="4438" y="23756"/>
                  </a:lnTo>
                  <a:lnTo>
                    <a:pt x="2866" y="30134"/>
                  </a:lnTo>
                  <a:lnTo>
                    <a:pt x="1665" y="36420"/>
                  </a:lnTo>
                  <a:lnTo>
                    <a:pt x="555" y="45571"/>
                  </a:lnTo>
                  <a:lnTo>
                    <a:pt x="278" y="51487"/>
                  </a:lnTo>
                  <a:lnTo>
                    <a:pt x="93" y="58327"/>
                  </a:lnTo>
                  <a:lnTo>
                    <a:pt x="186" y="64890"/>
                  </a:lnTo>
                  <a:lnTo>
                    <a:pt x="371" y="74688"/>
                  </a:lnTo>
                  <a:lnTo>
                    <a:pt x="186" y="94654"/>
                  </a:lnTo>
                  <a:lnTo>
                    <a:pt x="1" y="104359"/>
                  </a:lnTo>
                  <a:lnTo>
                    <a:pt x="31614" y="86057"/>
                  </a:lnTo>
                  <a:lnTo>
                    <a:pt x="36882" y="83099"/>
                  </a:lnTo>
                  <a:lnTo>
                    <a:pt x="44462" y="78755"/>
                  </a:lnTo>
                  <a:lnTo>
                    <a:pt x="48899" y="76167"/>
                  </a:lnTo>
                  <a:lnTo>
                    <a:pt x="81806" y="57218"/>
                  </a:lnTo>
                  <a:lnTo>
                    <a:pt x="81251" y="52688"/>
                  </a:lnTo>
                  <a:lnTo>
                    <a:pt x="80881" y="48251"/>
                  </a:lnTo>
                  <a:lnTo>
                    <a:pt x="80050" y="40579"/>
                  </a:lnTo>
                  <a:lnTo>
                    <a:pt x="79218" y="33462"/>
                  </a:lnTo>
                  <a:lnTo>
                    <a:pt x="77369" y="18765"/>
                  </a:lnTo>
                  <a:lnTo>
                    <a:pt x="75705" y="7672"/>
                  </a:lnTo>
                  <a:lnTo>
                    <a:pt x="71268" y="9151"/>
                  </a:lnTo>
                  <a:lnTo>
                    <a:pt x="62857" y="11462"/>
                  </a:lnTo>
                  <a:lnTo>
                    <a:pt x="55000" y="13034"/>
                  </a:lnTo>
                  <a:lnTo>
                    <a:pt x="47790" y="13773"/>
                  </a:lnTo>
                  <a:lnTo>
                    <a:pt x="44462" y="13958"/>
                  </a:lnTo>
                  <a:lnTo>
                    <a:pt x="43538" y="13958"/>
                  </a:lnTo>
                  <a:lnTo>
                    <a:pt x="41504" y="13866"/>
                  </a:lnTo>
                  <a:lnTo>
                    <a:pt x="39563" y="13681"/>
                  </a:lnTo>
                  <a:lnTo>
                    <a:pt x="38361" y="13588"/>
                  </a:lnTo>
                  <a:lnTo>
                    <a:pt x="36420" y="13403"/>
                  </a:lnTo>
                  <a:lnTo>
                    <a:pt x="32446" y="12572"/>
                  </a:lnTo>
                  <a:lnTo>
                    <a:pt x="28563" y="11462"/>
                  </a:lnTo>
                  <a:lnTo>
                    <a:pt x="24958" y="10076"/>
                  </a:lnTo>
                  <a:lnTo>
                    <a:pt x="21723" y="8320"/>
                  </a:lnTo>
                  <a:lnTo>
                    <a:pt x="18950" y="6286"/>
                  </a:lnTo>
                  <a:lnTo>
                    <a:pt x="16824" y="3975"/>
                  </a:lnTo>
                  <a:lnTo>
                    <a:pt x="15437" y="1387"/>
                  </a:lnTo>
                  <a:lnTo>
                    <a:pt x="1516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6378525" y="7272400"/>
              <a:ext cx="1437375" cy="293525"/>
            </a:xfrm>
            <a:custGeom>
              <a:avLst/>
              <a:gdLst/>
              <a:ahLst/>
              <a:cxnLst/>
              <a:rect l="l" t="t" r="r" b="b"/>
              <a:pathLst>
                <a:path w="57495" h="11741" extrusionOk="0">
                  <a:moveTo>
                    <a:pt x="370" y="1"/>
                  </a:moveTo>
                  <a:lnTo>
                    <a:pt x="0" y="1203"/>
                  </a:lnTo>
                  <a:lnTo>
                    <a:pt x="0" y="3606"/>
                  </a:lnTo>
                  <a:lnTo>
                    <a:pt x="185" y="4808"/>
                  </a:lnTo>
                  <a:lnTo>
                    <a:pt x="463" y="5270"/>
                  </a:lnTo>
                  <a:lnTo>
                    <a:pt x="1757" y="6656"/>
                  </a:lnTo>
                  <a:lnTo>
                    <a:pt x="3975" y="8228"/>
                  </a:lnTo>
                  <a:lnTo>
                    <a:pt x="7303" y="9707"/>
                  </a:lnTo>
                  <a:lnTo>
                    <a:pt x="9429" y="10169"/>
                  </a:lnTo>
                  <a:lnTo>
                    <a:pt x="11740" y="10539"/>
                  </a:lnTo>
                  <a:lnTo>
                    <a:pt x="16639" y="10631"/>
                  </a:lnTo>
                  <a:lnTo>
                    <a:pt x="23756" y="10261"/>
                  </a:lnTo>
                  <a:lnTo>
                    <a:pt x="26991" y="9984"/>
                  </a:lnTo>
                  <a:lnTo>
                    <a:pt x="30504" y="9984"/>
                  </a:lnTo>
                  <a:lnTo>
                    <a:pt x="41319" y="11093"/>
                  </a:lnTo>
                  <a:lnTo>
                    <a:pt x="44831" y="11555"/>
                  </a:lnTo>
                  <a:lnTo>
                    <a:pt x="46865" y="11740"/>
                  </a:lnTo>
                  <a:lnTo>
                    <a:pt x="50470" y="11648"/>
                  </a:lnTo>
                  <a:lnTo>
                    <a:pt x="53428" y="11001"/>
                  </a:lnTo>
                  <a:lnTo>
                    <a:pt x="55739" y="9799"/>
                  </a:lnTo>
                  <a:lnTo>
                    <a:pt x="56571" y="9152"/>
                  </a:lnTo>
                  <a:lnTo>
                    <a:pt x="57033" y="8505"/>
                  </a:lnTo>
                  <a:lnTo>
                    <a:pt x="57495" y="6934"/>
                  </a:lnTo>
                  <a:lnTo>
                    <a:pt x="57403" y="6194"/>
                  </a:lnTo>
                  <a:lnTo>
                    <a:pt x="57310" y="4253"/>
                  </a:lnTo>
                  <a:lnTo>
                    <a:pt x="56848" y="231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6383150" y="6916525"/>
              <a:ext cx="1416575" cy="584675"/>
            </a:xfrm>
            <a:custGeom>
              <a:avLst/>
              <a:gdLst/>
              <a:ahLst/>
              <a:cxnLst/>
              <a:rect l="l" t="t" r="r" b="b"/>
              <a:pathLst>
                <a:path w="56663" h="23387" extrusionOk="0">
                  <a:moveTo>
                    <a:pt x="43537" y="1"/>
                  </a:moveTo>
                  <a:lnTo>
                    <a:pt x="35958" y="93"/>
                  </a:lnTo>
                  <a:lnTo>
                    <a:pt x="35126" y="463"/>
                  </a:lnTo>
                  <a:lnTo>
                    <a:pt x="32907" y="2312"/>
                  </a:lnTo>
                  <a:lnTo>
                    <a:pt x="31243" y="3421"/>
                  </a:lnTo>
                  <a:lnTo>
                    <a:pt x="30411" y="3791"/>
                  </a:lnTo>
                  <a:lnTo>
                    <a:pt x="28470" y="4161"/>
                  </a:lnTo>
                  <a:lnTo>
                    <a:pt x="24588" y="4715"/>
                  </a:lnTo>
                  <a:lnTo>
                    <a:pt x="22647" y="4808"/>
                  </a:lnTo>
                  <a:lnTo>
                    <a:pt x="18487" y="5085"/>
                  </a:lnTo>
                  <a:lnTo>
                    <a:pt x="13773" y="5362"/>
                  </a:lnTo>
                  <a:lnTo>
                    <a:pt x="11000" y="5455"/>
                  </a:lnTo>
                  <a:lnTo>
                    <a:pt x="7210" y="5824"/>
                  </a:lnTo>
                  <a:lnTo>
                    <a:pt x="5084" y="6379"/>
                  </a:lnTo>
                  <a:lnTo>
                    <a:pt x="4067" y="6934"/>
                  </a:lnTo>
                  <a:lnTo>
                    <a:pt x="3236" y="7488"/>
                  </a:lnTo>
                  <a:lnTo>
                    <a:pt x="1572" y="8967"/>
                  </a:lnTo>
                  <a:lnTo>
                    <a:pt x="462" y="11093"/>
                  </a:lnTo>
                  <a:lnTo>
                    <a:pt x="0" y="13959"/>
                  </a:lnTo>
                  <a:lnTo>
                    <a:pt x="185" y="15900"/>
                  </a:lnTo>
                  <a:lnTo>
                    <a:pt x="462" y="16732"/>
                  </a:lnTo>
                  <a:lnTo>
                    <a:pt x="1479" y="18211"/>
                  </a:lnTo>
                  <a:lnTo>
                    <a:pt x="3790" y="19782"/>
                  </a:lnTo>
                  <a:lnTo>
                    <a:pt x="5639" y="20614"/>
                  </a:lnTo>
                  <a:lnTo>
                    <a:pt x="7765" y="21446"/>
                  </a:lnTo>
                  <a:lnTo>
                    <a:pt x="12202" y="22278"/>
                  </a:lnTo>
                  <a:lnTo>
                    <a:pt x="14513" y="22463"/>
                  </a:lnTo>
                  <a:lnTo>
                    <a:pt x="17378" y="22555"/>
                  </a:lnTo>
                  <a:lnTo>
                    <a:pt x="23756" y="22093"/>
                  </a:lnTo>
                  <a:lnTo>
                    <a:pt x="26622" y="21908"/>
                  </a:lnTo>
                  <a:lnTo>
                    <a:pt x="30134" y="21816"/>
                  </a:lnTo>
                  <a:lnTo>
                    <a:pt x="37067" y="22278"/>
                  </a:lnTo>
                  <a:lnTo>
                    <a:pt x="40487" y="22740"/>
                  </a:lnTo>
                  <a:lnTo>
                    <a:pt x="43722" y="23295"/>
                  </a:lnTo>
                  <a:lnTo>
                    <a:pt x="47974" y="23387"/>
                  </a:lnTo>
                  <a:lnTo>
                    <a:pt x="50840" y="22925"/>
                  </a:lnTo>
                  <a:lnTo>
                    <a:pt x="52318" y="22463"/>
                  </a:lnTo>
                  <a:lnTo>
                    <a:pt x="53520" y="22000"/>
                  </a:lnTo>
                  <a:lnTo>
                    <a:pt x="55369" y="20891"/>
                  </a:lnTo>
                  <a:lnTo>
                    <a:pt x="56201" y="19967"/>
                  </a:lnTo>
                  <a:lnTo>
                    <a:pt x="56478" y="19320"/>
                  </a:lnTo>
                  <a:lnTo>
                    <a:pt x="56663" y="17564"/>
                  </a:lnTo>
                  <a:lnTo>
                    <a:pt x="56386" y="13959"/>
                  </a:lnTo>
                  <a:lnTo>
                    <a:pt x="56016" y="12202"/>
                  </a:lnTo>
                  <a:lnTo>
                    <a:pt x="55923" y="11463"/>
                  </a:lnTo>
                  <a:lnTo>
                    <a:pt x="55739" y="10816"/>
                  </a:lnTo>
                  <a:lnTo>
                    <a:pt x="55554" y="9984"/>
                  </a:lnTo>
                  <a:lnTo>
                    <a:pt x="55369" y="9152"/>
                  </a:lnTo>
                  <a:lnTo>
                    <a:pt x="55092" y="7858"/>
                  </a:lnTo>
                  <a:lnTo>
                    <a:pt x="54907" y="6471"/>
                  </a:lnTo>
                  <a:lnTo>
                    <a:pt x="54722" y="5085"/>
                  </a:lnTo>
                  <a:lnTo>
                    <a:pt x="53982" y="1757"/>
                  </a:lnTo>
                  <a:lnTo>
                    <a:pt x="53335" y="648"/>
                  </a:lnTo>
                  <a:lnTo>
                    <a:pt x="52873" y="93"/>
                  </a:lnTo>
                  <a:lnTo>
                    <a:pt x="52503" y="93"/>
                  </a:lnTo>
                  <a:lnTo>
                    <a:pt x="435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6366975" y="7029775"/>
              <a:ext cx="415975" cy="429850"/>
            </a:xfrm>
            <a:custGeom>
              <a:avLst/>
              <a:gdLst/>
              <a:ahLst/>
              <a:cxnLst/>
              <a:rect l="l" t="t" r="r" b="b"/>
              <a:pathLst>
                <a:path w="16639" h="17194" extrusionOk="0">
                  <a:moveTo>
                    <a:pt x="10538" y="0"/>
                  </a:moveTo>
                  <a:lnTo>
                    <a:pt x="8227" y="370"/>
                  </a:lnTo>
                  <a:lnTo>
                    <a:pt x="7025" y="740"/>
                  </a:lnTo>
                  <a:lnTo>
                    <a:pt x="6009" y="1017"/>
                  </a:lnTo>
                  <a:lnTo>
                    <a:pt x="4252" y="1849"/>
                  </a:lnTo>
                  <a:lnTo>
                    <a:pt x="2773" y="2866"/>
                  </a:lnTo>
                  <a:lnTo>
                    <a:pt x="1664" y="4160"/>
                  </a:lnTo>
                  <a:lnTo>
                    <a:pt x="832" y="5546"/>
                  </a:lnTo>
                  <a:lnTo>
                    <a:pt x="278" y="7025"/>
                  </a:lnTo>
                  <a:lnTo>
                    <a:pt x="0" y="8689"/>
                  </a:lnTo>
                  <a:lnTo>
                    <a:pt x="278" y="10445"/>
                  </a:lnTo>
                  <a:lnTo>
                    <a:pt x="462" y="11370"/>
                  </a:lnTo>
                  <a:lnTo>
                    <a:pt x="555" y="11924"/>
                  </a:lnTo>
                  <a:lnTo>
                    <a:pt x="3235" y="14697"/>
                  </a:lnTo>
                  <a:lnTo>
                    <a:pt x="6009" y="16176"/>
                  </a:lnTo>
                  <a:lnTo>
                    <a:pt x="8412" y="16916"/>
                  </a:lnTo>
                  <a:lnTo>
                    <a:pt x="9983" y="17193"/>
                  </a:lnTo>
                  <a:lnTo>
                    <a:pt x="9706" y="15714"/>
                  </a:lnTo>
                  <a:lnTo>
                    <a:pt x="9706" y="11647"/>
                  </a:lnTo>
                  <a:lnTo>
                    <a:pt x="10261" y="8135"/>
                  </a:lnTo>
                  <a:lnTo>
                    <a:pt x="11185" y="5824"/>
                  </a:lnTo>
                  <a:lnTo>
                    <a:pt x="12479" y="3605"/>
                  </a:lnTo>
                  <a:lnTo>
                    <a:pt x="14420" y="1664"/>
                  </a:lnTo>
                  <a:lnTo>
                    <a:pt x="15714" y="740"/>
                  </a:lnTo>
                  <a:lnTo>
                    <a:pt x="16639" y="740"/>
                  </a:lnTo>
                  <a:lnTo>
                    <a:pt x="15437" y="370"/>
                  </a:lnTo>
                  <a:lnTo>
                    <a:pt x="13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6965475" y="7015900"/>
              <a:ext cx="152550" cy="198775"/>
            </a:xfrm>
            <a:custGeom>
              <a:avLst/>
              <a:gdLst/>
              <a:ahLst/>
              <a:cxnLst/>
              <a:rect l="l" t="t" r="r" b="b"/>
              <a:pathLst>
                <a:path w="6102" h="7951" extrusionOk="0">
                  <a:moveTo>
                    <a:pt x="5177" y="1"/>
                  </a:moveTo>
                  <a:lnTo>
                    <a:pt x="3513" y="278"/>
                  </a:lnTo>
                  <a:lnTo>
                    <a:pt x="2682" y="555"/>
                  </a:lnTo>
                  <a:lnTo>
                    <a:pt x="1757" y="2034"/>
                  </a:lnTo>
                  <a:lnTo>
                    <a:pt x="463" y="5177"/>
                  </a:lnTo>
                  <a:lnTo>
                    <a:pt x="93" y="6841"/>
                  </a:lnTo>
                  <a:lnTo>
                    <a:pt x="1" y="7395"/>
                  </a:lnTo>
                  <a:lnTo>
                    <a:pt x="740" y="7950"/>
                  </a:lnTo>
                  <a:lnTo>
                    <a:pt x="1942" y="7765"/>
                  </a:lnTo>
                  <a:lnTo>
                    <a:pt x="2959" y="7118"/>
                  </a:lnTo>
                  <a:lnTo>
                    <a:pt x="3051" y="6564"/>
                  </a:lnTo>
                  <a:lnTo>
                    <a:pt x="3236" y="6009"/>
                  </a:lnTo>
                  <a:lnTo>
                    <a:pt x="4160" y="2959"/>
                  </a:lnTo>
                  <a:lnTo>
                    <a:pt x="5270" y="833"/>
                  </a:lnTo>
                  <a:lnTo>
                    <a:pt x="6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6817600" y="7029775"/>
              <a:ext cx="145600" cy="189500"/>
            </a:xfrm>
            <a:custGeom>
              <a:avLst/>
              <a:gdLst/>
              <a:ahLst/>
              <a:cxnLst/>
              <a:rect l="l" t="t" r="r" b="b"/>
              <a:pathLst>
                <a:path w="5824" h="7580" extrusionOk="0">
                  <a:moveTo>
                    <a:pt x="4992" y="0"/>
                  </a:moveTo>
                  <a:lnTo>
                    <a:pt x="3328" y="185"/>
                  </a:lnTo>
                  <a:lnTo>
                    <a:pt x="2681" y="555"/>
                  </a:lnTo>
                  <a:lnTo>
                    <a:pt x="1849" y="1387"/>
                  </a:lnTo>
                  <a:lnTo>
                    <a:pt x="740" y="3236"/>
                  </a:lnTo>
                  <a:lnTo>
                    <a:pt x="0" y="5916"/>
                  </a:lnTo>
                  <a:lnTo>
                    <a:pt x="0" y="6378"/>
                  </a:lnTo>
                  <a:lnTo>
                    <a:pt x="0" y="6933"/>
                  </a:lnTo>
                  <a:lnTo>
                    <a:pt x="647" y="7488"/>
                  </a:lnTo>
                  <a:lnTo>
                    <a:pt x="1664" y="7580"/>
                  </a:lnTo>
                  <a:lnTo>
                    <a:pt x="2496" y="6933"/>
                  </a:lnTo>
                  <a:lnTo>
                    <a:pt x="2681" y="6378"/>
                  </a:lnTo>
                  <a:lnTo>
                    <a:pt x="3050" y="4714"/>
                  </a:lnTo>
                  <a:lnTo>
                    <a:pt x="4622" y="1572"/>
                  </a:lnTo>
                  <a:lnTo>
                    <a:pt x="5823" y="278"/>
                  </a:lnTo>
                  <a:lnTo>
                    <a:pt x="4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7268200" y="6643850"/>
              <a:ext cx="439100" cy="413675"/>
            </a:xfrm>
            <a:custGeom>
              <a:avLst/>
              <a:gdLst/>
              <a:ahLst/>
              <a:cxnLst/>
              <a:rect l="l" t="t" r="r" b="b"/>
              <a:pathLst>
                <a:path w="17564" h="16547" extrusionOk="0">
                  <a:moveTo>
                    <a:pt x="17564" y="1"/>
                  </a:moveTo>
                  <a:lnTo>
                    <a:pt x="463" y="3513"/>
                  </a:lnTo>
                  <a:lnTo>
                    <a:pt x="1" y="13311"/>
                  </a:lnTo>
                  <a:lnTo>
                    <a:pt x="1" y="13958"/>
                  </a:lnTo>
                  <a:lnTo>
                    <a:pt x="278" y="14883"/>
                  </a:lnTo>
                  <a:lnTo>
                    <a:pt x="1203" y="15807"/>
                  </a:lnTo>
                  <a:lnTo>
                    <a:pt x="4438" y="16547"/>
                  </a:lnTo>
                  <a:lnTo>
                    <a:pt x="9799" y="16547"/>
                  </a:lnTo>
                  <a:lnTo>
                    <a:pt x="13127" y="15992"/>
                  </a:lnTo>
                  <a:lnTo>
                    <a:pt x="15253" y="14883"/>
                  </a:lnTo>
                  <a:lnTo>
                    <a:pt x="16454" y="13589"/>
                  </a:lnTo>
                  <a:lnTo>
                    <a:pt x="16639" y="12849"/>
                  </a:lnTo>
                  <a:lnTo>
                    <a:pt x="17379" y="4900"/>
                  </a:lnTo>
                  <a:lnTo>
                    <a:pt x="17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7945300" y="6070750"/>
              <a:ext cx="790350" cy="764925"/>
            </a:xfrm>
            <a:custGeom>
              <a:avLst/>
              <a:gdLst/>
              <a:ahLst/>
              <a:cxnLst/>
              <a:rect l="l" t="t" r="r" b="b"/>
              <a:pathLst>
                <a:path w="31614" h="30597" extrusionOk="0">
                  <a:moveTo>
                    <a:pt x="185" y="1"/>
                  </a:moveTo>
                  <a:lnTo>
                    <a:pt x="0" y="1942"/>
                  </a:lnTo>
                  <a:lnTo>
                    <a:pt x="0" y="4807"/>
                  </a:lnTo>
                  <a:lnTo>
                    <a:pt x="370" y="6841"/>
                  </a:lnTo>
                  <a:lnTo>
                    <a:pt x="647" y="7950"/>
                  </a:lnTo>
                  <a:lnTo>
                    <a:pt x="1294" y="9522"/>
                  </a:lnTo>
                  <a:lnTo>
                    <a:pt x="2958" y="11832"/>
                  </a:lnTo>
                  <a:lnTo>
                    <a:pt x="5824" y="14421"/>
                  </a:lnTo>
                  <a:lnTo>
                    <a:pt x="7488" y="15715"/>
                  </a:lnTo>
                  <a:lnTo>
                    <a:pt x="8967" y="17286"/>
                  </a:lnTo>
                  <a:lnTo>
                    <a:pt x="11740" y="20429"/>
                  </a:lnTo>
                  <a:lnTo>
                    <a:pt x="13034" y="22185"/>
                  </a:lnTo>
                  <a:lnTo>
                    <a:pt x="14235" y="23757"/>
                  </a:lnTo>
                  <a:lnTo>
                    <a:pt x="16454" y="26622"/>
                  </a:lnTo>
                  <a:lnTo>
                    <a:pt x="18302" y="28378"/>
                  </a:lnTo>
                  <a:lnTo>
                    <a:pt x="19412" y="29210"/>
                  </a:lnTo>
                  <a:lnTo>
                    <a:pt x="21815" y="30227"/>
                  </a:lnTo>
                  <a:lnTo>
                    <a:pt x="24496" y="30597"/>
                  </a:lnTo>
                  <a:lnTo>
                    <a:pt x="27084" y="30227"/>
                  </a:lnTo>
                  <a:lnTo>
                    <a:pt x="28378" y="29765"/>
                  </a:lnTo>
                  <a:lnTo>
                    <a:pt x="29210" y="29395"/>
                  </a:lnTo>
                  <a:lnTo>
                    <a:pt x="30504" y="28563"/>
                  </a:lnTo>
                  <a:lnTo>
                    <a:pt x="31243" y="27362"/>
                  </a:lnTo>
                  <a:lnTo>
                    <a:pt x="31613" y="25420"/>
                  </a:lnTo>
                  <a:lnTo>
                    <a:pt x="31521" y="24126"/>
                  </a:lnTo>
                  <a:lnTo>
                    <a:pt x="31428" y="23387"/>
                  </a:lnTo>
                  <a:lnTo>
                    <a:pt x="30411" y="22278"/>
                  </a:lnTo>
                  <a:lnTo>
                    <a:pt x="27638" y="20891"/>
                  </a:lnTo>
                  <a:lnTo>
                    <a:pt x="20891" y="19227"/>
                  </a:lnTo>
                  <a:lnTo>
                    <a:pt x="19319" y="1904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7961475" y="5959825"/>
              <a:ext cx="776475" cy="813450"/>
            </a:xfrm>
            <a:custGeom>
              <a:avLst/>
              <a:gdLst/>
              <a:ahLst/>
              <a:cxnLst/>
              <a:rect l="l" t="t" r="r" b="b"/>
              <a:pathLst>
                <a:path w="31059" h="32538" extrusionOk="0">
                  <a:moveTo>
                    <a:pt x="6009" y="1"/>
                  </a:moveTo>
                  <a:lnTo>
                    <a:pt x="4160" y="93"/>
                  </a:lnTo>
                  <a:lnTo>
                    <a:pt x="3328" y="371"/>
                  </a:lnTo>
                  <a:lnTo>
                    <a:pt x="2219" y="833"/>
                  </a:lnTo>
                  <a:lnTo>
                    <a:pt x="740" y="2034"/>
                  </a:lnTo>
                  <a:lnTo>
                    <a:pt x="0" y="3883"/>
                  </a:lnTo>
                  <a:lnTo>
                    <a:pt x="0" y="6286"/>
                  </a:lnTo>
                  <a:lnTo>
                    <a:pt x="370" y="7950"/>
                  </a:lnTo>
                  <a:lnTo>
                    <a:pt x="1017" y="10354"/>
                  </a:lnTo>
                  <a:lnTo>
                    <a:pt x="2773" y="13774"/>
                  </a:lnTo>
                  <a:lnTo>
                    <a:pt x="6194" y="17286"/>
                  </a:lnTo>
                  <a:lnTo>
                    <a:pt x="8874" y="19505"/>
                  </a:lnTo>
                  <a:lnTo>
                    <a:pt x="11555" y="22370"/>
                  </a:lnTo>
                  <a:lnTo>
                    <a:pt x="15437" y="27269"/>
                  </a:lnTo>
                  <a:lnTo>
                    <a:pt x="17378" y="29765"/>
                  </a:lnTo>
                  <a:lnTo>
                    <a:pt x="18302" y="30689"/>
                  </a:lnTo>
                  <a:lnTo>
                    <a:pt x="20798" y="31983"/>
                  </a:lnTo>
                  <a:lnTo>
                    <a:pt x="23849" y="32538"/>
                  </a:lnTo>
                  <a:lnTo>
                    <a:pt x="26807" y="32353"/>
                  </a:lnTo>
                  <a:lnTo>
                    <a:pt x="28101" y="31891"/>
                  </a:lnTo>
                  <a:lnTo>
                    <a:pt x="28840" y="31521"/>
                  </a:lnTo>
                  <a:lnTo>
                    <a:pt x="29857" y="30689"/>
                  </a:lnTo>
                  <a:lnTo>
                    <a:pt x="30781" y="29210"/>
                  </a:lnTo>
                  <a:lnTo>
                    <a:pt x="31059" y="25513"/>
                  </a:lnTo>
                  <a:lnTo>
                    <a:pt x="30781" y="23295"/>
                  </a:lnTo>
                  <a:lnTo>
                    <a:pt x="30689" y="20706"/>
                  </a:lnTo>
                  <a:lnTo>
                    <a:pt x="30227" y="18395"/>
                  </a:lnTo>
                  <a:lnTo>
                    <a:pt x="29672" y="17564"/>
                  </a:lnTo>
                  <a:lnTo>
                    <a:pt x="29395" y="17286"/>
                  </a:lnTo>
                  <a:lnTo>
                    <a:pt x="27731" y="15715"/>
                  </a:lnTo>
                  <a:lnTo>
                    <a:pt x="22555" y="9244"/>
                  </a:lnTo>
                  <a:lnTo>
                    <a:pt x="19966" y="6564"/>
                  </a:lnTo>
                  <a:lnTo>
                    <a:pt x="18487" y="5455"/>
                  </a:lnTo>
                  <a:lnTo>
                    <a:pt x="17933" y="5177"/>
                  </a:lnTo>
                  <a:lnTo>
                    <a:pt x="14975" y="3976"/>
                  </a:lnTo>
                  <a:lnTo>
                    <a:pt x="8967" y="833"/>
                  </a:lnTo>
                  <a:lnTo>
                    <a:pt x="60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8155575" y="6086925"/>
              <a:ext cx="298125" cy="184900"/>
            </a:xfrm>
            <a:custGeom>
              <a:avLst/>
              <a:gdLst/>
              <a:ahLst/>
              <a:cxnLst/>
              <a:rect l="l" t="t" r="r" b="b"/>
              <a:pathLst>
                <a:path w="11925" h="7396" extrusionOk="0">
                  <a:moveTo>
                    <a:pt x="8043" y="1"/>
                  </a:moveTo>
                  <a:lnTo>
                    <a:pt x="5270" y="925"/>
                  </a:lnTo>
                  <a:lnTo>
                    <a:pt x="2866" y="2497"/>
                  </a:lnTo>
                  <a:lnTo>
                    <a:pt x="925" y="4530"/>
                  </a:lnTo>
                  <a:lnTo>
                    <a:pt x="186" y="5824"/>
                  </a:lnTo>
                  <a:lnTo>
                    <a:pt x="1" y="6286"/>
                  </a:lnTo>
                  <a:lnTo>
                    <a:pt x="278" y="7026"/>
                  </a:lnTo>
                  <a:lnTo>
                    <a:pt x="1110" y="7396"/>
                  </a:lnTo>
                  <a:lnTo>
                    <a:pt x="1942" y="7303"/>
                  </a:lnTo>
                  <a:lnTo>
                    <a:pt x="2497" y="7026"/>
                  </a:lnTo>
                  <a:lnTo>
                    <a:pt x="2959" y="6194"/>
                  </a:lnTo>
                  <a:lnTo>
                    <a:pt x="4068" y="4807"/>
                  </a:lnTo>
                  <a:lnTo>
                    <a:pt x="6009" y="3144"/>
                  </a:lnTo>
                  <a:lnTo>
                    <a:pt x="8690" y="1942"/>
                  </a:lnTo>
                  <a:lnTo>
                    <a:pt x="11093" y="1295"/>
                  </a:lnTo>
                  <a:lnTo>
                    <a:pt x="11925" y="1202"/>
                  </a:lnTo>
                  <a:lnTo>
                    <a:pt x="11093" y="555"/>
                  </a:lnTo>
                  <a:lnTo>
                    <a:pt x="10169" y="93"/>
                  </a:lnTo>
                  <a:lnTo>
                    <a:pt x="9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8257275" y="6142400"/>
              <a:ext cx="258825" cy="184900"/>
            </a:xfrm>
            <a:custGeom>
              <a:avLst/>
              <a:gdLst/>
              <a:ahLst/>
              <a:cxnLst/>
              <a:rect l="l" t="t" r="r" b="b"/>
              <a:pathLst>
                <a:path w="10353" h="7396" extrusionOk="0">
                  <a:moveTo>
                    <a:pt x="8874" y="0"/>
                  </a:moveTo>
                  <a:lnTo>
                    <a:pt x="7580" y="278"/>
                  </a:lnTo>
                  <a:lnTo>
                    <a:pt x="4899" y="1109"/>
                  </a:lnTo>
                  <a:lnTo>
                    <a:pt x="2681" y="2681"/>
                  </a:lnTo>
                  <a:lnTo>
                    <a:pt x="832" y="4714"/>
                  </a:lnTo>
                  <a:lnTo>
                    <a:pt x="92" y="5824"/>
                  </a:lnTo>
                  <a:lnTo>
                    <a:pt x="0" y="6286"/>
                  </a:lnTo>
                  <a:lnTo>
                    <a:pt x="370" y="7025"/>
                  </a:lnTo>
                  <a:lnTo>
                    <a:pt x="1109" y="7395"/>
                  </a:lnTo>
                  <a:lnTo>
                    <a:pt x="2034" y="7303"/>
                  </a:lnTo>
                  <a:lnTo>
                    <a:pt x="2403" y="7025"/>
                  </a:lnTo>
                  <a:lnTo>
                    <a:pt x="3143" y="5916"/>
                  </a:lnTo>
                  <a:lnTo>
                    <a:pt x="4807" y="4160"/>
                  </a:lnTo>
                  <a:lnTo>
                    <a:pt x="6748" y="2681"/>
                  </a:lnTo>
                  <a:lnTo>
                    <a:pt x="9059" y="1664"/>
                  </a:lnTo>
                  <a:lnTo>
                    <a:pt x="10353" y="1387"/>
                  </a:lnTo>
                  <a:lnTo>
                    <a:pt x="9521" y="740"/>
                  </a:lnTo>
                  <a:lnTo>
                    <a:pt x="8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>
              <a:off x="8372800" y="6225575"/>
              <a:ext cx="335100" cy="238050"/>
            </a:xfrm>
            <a:custGeom>
              <a:avLst/>
              <a:gdLst/>
              <a:ahLst/>
              <a:cxnLst/>
              <a:rect l="l" t="t" r="r" b="b"/>
              <a:pathLst>
                <a:path w="13404" h="9522" extrusionOk="0">
                  <a:moveTo>
                    <a:pt x="13404" y="1"/>
                  </a:moveTo>
                  <a:lnTo>
                    <a:pt x="1" y="740"/>
                  </a:lnTo>
                  <a:lnTo>
                    <a:pt x="278" y="4160"/>
                  </a:lnTo>
                  <a:lnTo>
                    <a:pt x="833" y="8135"/>
                  </a:lnTo>
                  <a:lnTo>
                    <a:pt x="2127" y="8690"/>
                  </a:lnTo>
                  <a:lnTo>
                    <a:pt x="4623" y="9337"/>
                  </a:lnTo>
                  <a:lnTo>
                    <a:pt x="7765" y="9522"/>
                  </a:lnTo>
                  <a:lnTo>
                    <a:pt x="12295" y="8320"/>
                  </a:lnTo>
                  <a:lnTo>
                    <a:pt x="12942" y="7765"/>
                  </a:lnTo>
                  <a:lnTo>
                    <a:pt x="13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>
              <a:off x="7947600" y="5945975"/>
              <a:ext cx="392875" cy="342025"/>
            </a:xfrm>
            <a:custGeom>
              <a:avLst/>
              <a:gdLst/>
              <a:ahLst/>
              <a:cxnLst/>
              <a:rect l="l" t="t" r="r" b="b"/>
              <a:pathLst>
                <a:path w="15715" h="13681" extrusionOk="0">
                  <a:moveTo>
                    <a:pt x="5824" y="0"/>
                  </a:moveTo>
                  <a:lnTo>
                    <a:pt x="3606" y="647"/>
                  </a:lnTo>
                  <a:lnTo>
                    <a:pt x="1665" y="1849"/>
                  </a:lnTo>
                  <a:lnTo>
                    <a:pt x="833" y="2773"/>
                  </a:lnTo>
                  <a:lnTo>
                    <a:pt x="555" y="3236"/>
                  </a:lnTo>
                  <a:lnTo>
                    <a:pt x="93" y="4530"/>
                  </a:lnTo>
                  <a:lnTo>
                    <a:pt x="1" y="6840"/>
                  </a:lnTo>
                  <a:lnTo>
                    <a:pt x="833" y="10168"/>
                  </a:lnTo>
                  <a:lnTo>
                    <a:pt x="2127" y="12849"/>
                  </a:lnTo>
                  <a:lnTo>
                    <a:pt x="2866" y="13681"/>
                  </a:lnTo>
                  <a:lnTo>
                    <a:pt x="2959" y="13403"/>
                  </a:lnTo>
                  <a:lnTo>
                    <a:pt x="3606" y="11000"/>
                  </a:lnTo>
                  <a:lnTo>
                    <a:pt x="5177" y="8504"/>
                  </a:lnTo>
                  <a:lnTo>
                    <a:pt x="6933" y="6840"/>
                  </a:lnTo>
                  <a:lnTo>
                    <a:pt x="9429" y="5454"/>
                  </a:lnTo>
                  <a:lnTo>
                    <a:pt x="12942" y="4530"/>
                  </a:lnTo>
                  <a:lnTo>
                    <a:pt x="14975" y="4252"/>
                  </a:lnTo>
                  <a:lnTo>
                    <a:pt x="15715" y="4530"/>
                  </a:lnTo>
                  <a:lnTo>
                    <a:pt x="15715" y="4530"/>
                  </a:lnTo>
                  <a:lnTo>
                    <a:pt x="15160" y="3790"/>
                  </a:lnTo>
                  <a:lnTo>
                    <a:pt x="13866" y="2496"/>
                  </a:lnTo>
                  <a:lnTo>
                    <a:pt x="12479" y="1387"/>
                  </a:lnTo>
                  <a:lnTo>
                    <a:pt x="10816" y="555"/>
                  </a:lnTo>
                  <a:lnTo>
                    <a:pt x="9984" y="370"/>
                  </a:lnTo>
                  <a:lnTo>
                    <a:pt x="8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>
              <a:off x="7150350" y="2137650"/>
              <a:ext cx="1656925" cy="4961475"/>
            </a:xfrm>
            <a:custGeom>
              <a:avLst/>
              <a:gdLst/>
              <a:ahLst/>
              <a:cxnLst/>
              <a:rect l="l" t="t" r="r" b="b"/>
              <a:pathLst>
                <a:path w="66277" h="198459" extrusionOk="0">
                  <a:moveTo>
                    <a:pt x="30042" y="1"/>
                  </a:moveTo>
                  <a:lnTo>
                    <a:pt x="24404" y="185"/>
                  </a:lnTo>
                  <a:lnTo>
                    <a:pt x="19042" y="740"/>
                  </a:lnTo>
                  <a:lnTo>
                    <a:pt x="14143" y="1757"/>
                  </a:lnTo>
                  <a:lnTo>
                    <a:pt x="9799" y="3236"/>
                  </a:lnTo>
                  <a:lnTo>
                    <a:pt x="6286" y="5362"/>
                  </a:lnTo>
                  <a:lnTo>
                    <a:pt x="4253" y="7303"/>
                  </a:lnTo>
                  <a:lnTo>
                    <a:pt x="3236" y="8782"/>
                  </a:lnTo>
                  <a:lnTo>
                    <a:pt x="2496" y="10538"/>
                  </a:lnTo>
                  <a:lnTo>
                    <a:pt x="2127" y="12387"/>
                  </a:lnTo>
                  <a:lnTo>
                    <a:pt x="2034" y="13496"/>
                  </a:lnTo>
                  <a:lnTo>
                    <a:pt x="1480" y="35680"/>
                  </a:lnTo>
                  <a:lnTo>
                    <a:pt x="1017" y="74041"/>
                  </a:lnTo>
                  <a:lnTo>
                    <a:pt x="555" y="95393"/>
                  </a:lnTo>
                  <a:lnTo>
                    <a:pt x="186" y="102788"/>
                  </a:lnTo>
                  <a:lnTo>
                    <a:pt x="1" y="106393"/>
                  </a:lnTo>
                  <a:lnTo>
                    <a:pt x="93" y="113603"/>
                  </a:lnTo>
                  <a:lnTo>
                    <a:pt x="740" y="126636"/>
                  </a:lnTo>
                  <a:lnTo>
                    <a:pt x="1202" y="139485"/>
                  </a:lnTo>
                  <a:lnTo>
                    <a:pt x="1665" y="174518"/>
                  </a:lnTo>
                  <a:lnTo>
                    <a:pt x="1572" y="193837"/>
                  </a:lnTo>
                  <a:lnTo>
                    <a:pt x="2219" y="194576"/>
                  </a:lnTo>
                  <a:lnTo>
                    <a:pt x="3606" y="195963"/>
                  </a:lnTo>
                  <a:lnTo>
                    <a:pt x="6101" y="197442"/>
                  </a:lnTo>
                  <a:lnTo>
                    <a:pt x="9706" y="198458"/>
                  </a:lnTo>
                  <a:lnTo>
                    <a:pt x="13496" y="198458"/>
                  </a:lnTo>
                  <a:lnTo>
                    <a:pt x="18765" y="197719"/>
                  </a:lnTo>
                  <a:lnTo>
                    <a:pt x="23479" y="196240"/>
                  </a:lnTo>
                  <a:lnTo>
                    <a:pt x="23941" y="195963"/>
                  </a:lnTo>
                  <a:lnTo>
                    <a:pt x="26345" y="168879"/>
                  </a:lnTo>
                  <a:lnTo>
                    <a:pt x="29487" y="130519"/>
                  </a:lnTo>
                  <a:lnTo>
                    <a:pt x="29765" y="126174"/>
                  </a:lnTo>
                  <a:lnTo>
                    <a:pt x="29672" y="119426"/>
                  </a:lnTo>
                  <a:lnTo>
                    <a:pt x="29118" y="113141"/>
                  </a:lnTo>
                  <a:lnTo>
                    <a:pt x="29025" y="112401"/>
                  </a:lnTo>
                  <a:lnTo>
                    <a:pt x="35218" y="56201"/>
                  </a:lnTo>
                  <a:lnTo>
                    <a:pt x="35496" y="65260"/>
                  </a:lnTo>
                  <a:lnTo>
                    <a:pt x="36235" y="83931"/>
                  </a:lnTo>
                  <a:lnTo>
                    <a:pt x="36513" y="87444"/>
                  </a:lnTo>
                  <a:lnTo>
                    <a:pt x="37160" y="94192"/>
                  </a:lnTo>
                  <a:lnTo>
                    <a:pt x="39008" y="105746"/>
                  </a:lnTo>
                  <a:lnTo>
                    <a:pt x="40765" y="117763"/>
                  </a:lnTo>
                  <a:lnTo>
                    <a:pt x="45201" y="153627"/>
                  </a:lnTo>
                  <a:lnTo>
                    <a:pt x="47605" y="173778"/>
                  </a:lnTo>
                  <a:lnTo>
                    <a:pt x="49084" y="174518"/>
                  </a:lnTo>
                  <a:lnTo>
                    <a:pt x="52134" y="175534"/>
                  </a:lnTo>
                  <a:lnTo>
                    <a:pt x="54907" y="175812"/>
                  </a:lnTo>
                  <a:lnTo>
                    <a:pt x="57403" y="175719"/>
                  </a:lnTo>
                  <a:lnTo>
                    <a:pt x="60638" y="174980"/>
                  </a:lnTo>
                  <a:lnTo>
                    <a:pt x="63226" y="173871"/>
                  </a:lnTo>
                  <a:lnTo>
                    <a:pt x="63504" y="173778"/>
                  </a:lnTo>
                  <a:lnTo>
                    <a:pt x="64058" y="167677"/>
                  </a:lnTo>
                  <a:lnTo>
                    <a:pt x="65814" y="137174"/>
                  </a:lnTo>
                  <a:lnTo>
                    <a:pt x="66277" y="122292"/>
                  </a:lnTo>
                  <a:lnTo>
                    <a:pt x="66092" y="114435"/>
                  </a:lnTo>
                  <a:lnTo>
                    <a:pt x="65814" y="111569"/>
                  </a:lnTo>
                  <a:lnTo>
                    <a:pt x="63781" y="94192"/>
                  </a:lnTo>
                  <a:lnTo>
                    <a:pt x="63504" y="90309"/>
                  </a:lnTo>
                  <a:lnTo>
                    <a:pt x="63504" y="87906"/>
                  </a:lnTo>
                  <a:lnTo>
                    <a:pt x="63504" y="72932"/>
                  </a:lnTo>
                  <a:lnTo>
                    <a:pt x="63966" y="60083"/>
                  </a:lnTo>
                  <a:lnTo>
                    <a:pt x="64243" y="53428"/>
                  </a:lnTo>
                  <a:lnTo>
                    <a:pt x="64982" y="41227"/>
                  </a:lnTo>
                  <a:lnTo>
                    <a:pt x="65260" y="29118"/>
                  </a:lnTo>
                  <a:lnTo>
                    <a:pt x="65352" y="25882"/>
                  </a:lnTo>
                  <a:lnTo>
                    <a:pt x="65167" y="19319"/>
                  </a:lnTo>
                  <a:lnTo>
                    <a:pt x="64613" y="12941"/>
                  </a:lnTo>
                  <a:lnTo>
                    <a:pt x="63781" y="6471"/>
                  </a:lnTo>
                  <a:lnTo>
                    <a:pt x="63226" y="3236"/>
                  </a:lnTo>
                  <a:lnTo>
                    <a:pt x="61285" y="2958"/>
                  </a:lnTo>
                  <a:lnTo>
                    <a:pt x="49269" y="1202"/>
                  </a:lnTo>
                  <a:lnTo>
                    <a:pt x="38546" y="185"/>
                  </a:lnTo>
                  <a:lnTo>
                    <a:pt x="300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>
              <a:off x="8023875" y="2988050"/>
              <a:ext cx="566175" cy="1178575"/>
            </a:xfrm>
            <a:custGeom>
              <a:avLst/>
              <a:gdLst/>
              <a:ahLst/>
              <a:cxnLst/>
              <a:rect l="l" t="t" r="r" b="b"/>
              <a:pathLst>
                <a:path w="22647" h="47143" extrusionOk="0">
                  <a:moveTo>
                    <a:pt x="22647" y="1"/>
                  </a:moveTo>
                  <a:lnTo>
                    <a:pt x="19411" y="2496"/>
                  </a:lnTo>
                  <a:lnTo>
                    <a:pt x="11924" y="7026"/>
                  </a:lnTo>
                  <a:lnTo>
                    <a:pt x="1849" y="12202"/>
                  </a:lnTo>
                  <a:lnTo>
                    <a:pt x="0" y="12941"/>
                  </a:lnTo>
                  <a:lnTo>
                    <a:pt x="1109" y="47142"/>
                  </a:lnTo>
                  <a:lnTo>
                    <a:pt x="3143" y="30781"/>
                  </a:lnTo>
                  <a:lnTo>
                    <a:pt x="5269" y="13866"/>
                  </a:lnTo>
                  <a:lnTo>
                    <a:pt x="7118" y="13034"/>
                  </a:lnTo>
                  <a:lnTo>
                    <a:pt x="10538" y="11093"/>
                  </a:lnTo>
                  <a:lnTo>
                    <a:pt x="15159" y="7673"/>
                  </a:lnTo>
                  <a:lnTo>
                    <a:pt x="21630" y="1202"/>
                  </a:lnTo>
                  <a:lnTo>
                    <a:pt x="226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8583100" y="254300"/>
              <a:ext cx="919750" cy="2116775"/>
            </a:xfrm>
            <a:custGeom>
              <a:avLst/>
              <a:gdLst/>
              <a:ahLst/>
              <a:cxnLst/>
              <a:rect l="l" t="t" r="r" b="b"/>
              <a:pathLst>
                <a:path w="36790" h="84671" extrusionOk="0">
                  <a:moveTo>
                    <a:pt x="1202" y="0"/>
                  </a:moveTo>
                  <a:lnTo>
                    <a:pt x="93" y="185"/>
                  </a:lnTo>
                  <a:lnTo>
                    <a:pt x="7210" y="37344"/>
                  </a:lnTo>
                  <a:lnTo>
                    <a:pt x="15714" y="54999"/>
                  </a:lnTo>
                  <a:lnTo>
                    <a:pt x="0" y="67940"/>
                  </a:lnTo>
                  <a:lnTo>
                    <a:pt x="2866" y="76259"/>
                  </a:lnTo>
                  <a:lnTo>
                    <a:pt x="5639" y="84670"/>
                  </a:lnTo>
                  <a:lnTo>
                    <a:pt x="9151" y="82175"/>
                  </a:lnTo>
                  <a:lnTo>
                    <a:pt x="23941" y="70620"/>
                  </a:lnTo>
                  <a:lnTo>
                    <a:pt x="29580" y="65721"/>
                  </a:lnTo>
                  <a:lnTo>
                    <a:pt x="34016" y="61100"/>
                  </a:lnTo>
                  <a:lnTo>
                    <a:pt x="36142" y="58142"/>
                  </a:lnTo>
                  <a:lnTo>
                    <a:pt x="36697" y="56385"/>
                  </a:lnTo>
                  <a:lnTo>
                    <a:pt x="36789" y="55738"/>
                  </a:lnTo>
                  <a:lnTo>
                    <a:pt x="36697" y="54259"/>
                  </a:lnTo>
                  <a:lnTo>
                    <a:pt x="35495" y="50192"/>
                  </a:lnTo>
                  <a:lnTo>
                    <a:pt x="32260" y="42058"/>
                  </a:lnTo>
                  <a:lnTo>
                    <a:pt x="23386" y="23109"/>
                  </a:lnTo>
                  <a:lnTo>
                    <a:pt x="18765" y="13773"/>
                  </a:lnTo>
                  <a:lnTo>
                    <a:pt x="17840" y="11832"/>
                  </a:lnTo>
                  <a:lnTo>
                    <a:pt x="15807" y="8504"/>
                  </a:lnTo>
                  <a:lnTo>
                    <a:pt x="13588" y="5731"/>
                  </a:lnTo>
                  <a:lnTo>
                    <a:pt x="11185" y="3420"/>
                  </a:lnTo>
                  <a:lnTo>
                    <a:pt x="8782" y="1756"/>
                  </a:lnTo>
                  <a:lnTo>
                    <a:pt x="6286" y="647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8497600" y="215000"/>
              <a:ext cx="903575" cy="1356500"/>
            </a:xfrm>
            <a:custGeom>
              <a:avLst/>
              <a:gdLst/>
              <a:ahLst/>
              <a:cxnLst/>
              <a:rect l="l" t="t" r="r" b="b"/>
              <a:pathLst>
                <a:path w="36143" h="54260" extrusionOk="0">
                  <a:moveTo>
                    <a:pt x="2219" y="1"/>
                  </a:moveTo>
                  <a:lnTo>
                    <a:pt x="0" y="186"/>
                  </a:lnTo>
                  <a:lnTo>
                    <a:pt x="9614" y="39933"/>
                  </a:lnTo>
                  <a:lnTo>
                    <a:pt x="17748" y="54260"/>
                  </a:lnTo>
                  <a:lnTo>
                    <a:pt x="20244" y="53983"/>
                  </a:lnTo>
                  <a:lnTo>
                    <a:pt x="24588" y="52873"/>
                  </a:lnTo>
                  <a:lnTo>
                    <a:pt x="28101" y="51210"/>
                  </a:lnTo>
                  <a:lnTo>
                    <a:pt x="30966" y="49268"/>
                  </a:lnTo>
                  <a:lnTo>
                    <a:pt x="34016" y="46311"/>
                  </a:lnTo>
                  <a:lnTo>
                    <a:pt x="35957" y="43353"/>
                  </a:lnTo>
                  <a:lnTo>
                    <a:pt x="36142" y="42983"/>
                  </a:lnTo>
                  <a:lnTo>
                    <a:pt x="31521" y="32723"/>
                  </a:lnTo>
                  <a:lnTo>
                    <a:pt x="25327" y="19689"/>
                  </a:lnTo>
                  <a:lnTo>
                    <a:pt x="21260" y="11832"/>
                  </a:lnTo>
                  <a:lnTo>
                    <a:pt x="19227" y="8227"/>
                  </a:lnTo>
                  <a:lnTo>
                    <a:pt x="18487" y="7026"/>
                  </a:lnTo>
                  <a:lnTo>
                    <a:pt x="16546" y="4992"/>
                  </a:lnTo>
                  <a:lnTo>
                    <a:pt x="14235" y="3328"/>
                  </a:lnTo>
                  <a:lnTo>
                    <a:pt x="11555" y="1942"/>
                  </a:lnTo>
                  <a:lnTo>
                    <a:pt x="7488" y="648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7808950" y="-103900"/>
              <a:ext cx="524600" cy="617025"/>
            </a:xfrm>
            <a:custGeom>
              <a:avLst/>
              <a:gdLst/>
              <a:ahLst/>
              <a:cxnLst/>
              <a:rect l="l" t="t" r="r" b="b"/>
              <a:pathLst>
                <a:path w="20984" h="24681" extrusionOk="0">
                  <a:moveTo>
                    <a:pt x="20336" y="1"/>
                  </a:moveTo>
                  <a:lnTo>
                    <a:pt x="1" y="4438"/>
                  </a:lnTo>
                  <a:lnTo>
                    <a:pt x="925" y="24681"/>
                  </a:lnTo>
                  <a:lnTo>
                    <a:pt x="20983" y="23572"/>
                  </a:lnTo>
                  <a:lnTo>
                    <a:pt x="203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7185025" y="219625"/>
              <a:ext cx="1682325" cy="2551225"/>
            </a:xfrm>
            <a:custGeom>
              <a:avLst/>
              <a:gdLst/>
              <a:ahLst/>
              <a:cxnLst/>
              <a:rect l="l" t="t" r="r" b="b"/>
              <a:pathLst>
                <a:path w="67293" h="102049" extrusionOk="0">
                  <a:moveTo>
                    <a:pt x="45663" y="1"/>
                  </a:moveTo>
                  <a:lnTo>
                    <a:pt x="45478" y="555"/>
                  </a:lnTo>
                  <a:lnTo>
                    <a:pt x="44277" y="1664"/>
                  </a:lnTo>
                  <a:lnTo>
                    <a:pt x="42428" y="2496"/>
                  </a:lnTo>
                  <a:lnTo>
                    <a:pt x="40025" y="3143"/>
                  </a:lnTo>
                  <a:lnTo>
                    <a:pt x="35588" y="3513"/>
                  </a:lnTo>
                  <a:lnTo>
                    <a:pt x="28840" y="3143"/>
                  </a:lnTo>
                  <a:lnTo>
                    <a:pt x="25512" y="2589"/>
                  </a:lnTo>
                  <a:lnTo>
                    <a:pt x="17193" y="4622"/>
                  </a:lnTo>
                  <a:lnTo>
                    <a:pt x="9336" y="6748"/>
                  </a:lnTo>
                  <a:lnTo>
                    <a:pt x="8135" y="7118"/>
                  </a:lnTo>
                  <a:lnTo>
                    <a:pt x="6101" y="8412"/>
                  </a:lnTo>
                  <a:lnTo>
                    <a:pt x="4437" y="10261"/>
                  </a:lnTo>
                  <a:lnTo>
                    <a:pt x="3143" y="12849"/>
                  </a:lnTo>
                  <a:lnTo>
                    <a:pt x="2034" y="16177"/>
                  </a:lnTo>
                  <a:lnTo>
                    <a:pt x="1202" y="20521"/>
                  </a:lnTo>
                  <a:lnTo>
                    <a:pt x="278" y="28933"/>
                  </a:lnTo>
                  <a:lnTo>
                    <a:pt x="0" y="36235"/>
                  </a:lnTo>
                  <a:lnTo>
                    <a:pt x="0" y="56940"/>
                  </a:lnTo>
                  <a:lnTo>
                    <a:pt x="0" y="97150"/>
                  </a:lnTo>
                  <a:lnTo>
                    <a:pt x="2126" y="98259"/>
                  </a:lnTo>
                  <a:lnTo>
                    <a:pt x="6840" y="99923"/>
                  </a:lnTo>
                  <a:lnTo>
                    <a:pt x="11924" y="101032"/>
                  </a:lnTo>
                  <a:lnTo>
                    <a:pt x="17286" y="101679"/>
                  </a:lnTo>
                  <a:lnTo>
                    <a:pt x="25512" y="102049"/>
                  </a:lnTo>
                  <a:lnTo>
                    <a:pt x="36235" y="101587"/>
                  </a:lnTo>
                  <a:lnTo>
                    <a:pt x="41041" y="101124"/>
                  </a:lnTo>
                  <a:lnTo>
                    <a:pt x="44554" y="100755"/>
                  </a:lnTo>
                  <a:lnTo>
                    <a:pt x="50377" y="99553"/>
                  </a:lnTo>
                  <a:lnTo>
                    <a:pt x="54907" y="98166"/>
                  </a:lnTo>
                  <a:lnTo>
                    <a:pt x="58234" y="96595"/>
                  </a:lnTo>
                  <a:lnTo>
                    <a:pt x="61562" y="94377"/>
                  </a:lnTo>
                  <a:lnTo>
                    <a:pt x="63318" y="92343"/>
                  </a:lnTo>
                  <a:lnTo>
                    <a:pt x="63411" y="92158"/>
                  </a:lnTo>
                  <a:lnTo>
                    <a:pt x="62948" y="84394"/>
                  </a:lnTo>
                  <a:lnTo>
                    <a:pt x="63133" y="72562"/>
                  </a:lnTo>
                  <a:lnTo>
                    <a:pt x="63411" y="64982"/>
                  </a:lnTo>
                  <a:lnTo>
                    <a:pt x="63503" y="61747"/>
                  </a:lnTo>
                  <a:lnTo>
                    <a:pt x="64335" y="55184"/>
                  </a:lnTo>
                  <a:lnTo>
                    <a:pt x="66091" y="45016"/>
                  </a:lnTo>
                  <a:lnTo>
                    <a:pt x="66831" y="37806"/>
                  </a:lnTo>
                  <a:lnTo>
                    <a:pt x="67200" y="32538"/>
                  </a:lnTo>
                  <a:lnTo>
                    <a:pt x="67293" y="23664"/>
                  </a:lnTo>
                  <a:lnTo>
                    <a:pt x="66831" y="16731"/>
                  </a:lnTo>
                  <a:lnTo>
                    <a:pt x="65999" y="11832"/>
                  </a:lnTo>
                  <a:lnTo>
                    <a:pt x="65629" y="10261"/>
                  </a:lnTo>
                  <a:lnTo>
                    <a:pt x="65259" y="9244"/>
                  </a:lnTo>
                  <a:lnTo>
                    <a:pt x="64335" y="7303"/>
                  </a:lnTo>
                  <a:lnTo>
                    <a:pt x="62856" y="5454"/>
                  </a:lnTo>
                  <a:lnTo>
                    <a:pt x="61285" y="3790"/>
                  </a:lnTo>
                  <a:lnTo>
                    <a:pt x="59251" y="2404"/>
                  </a:lnTo>
                  <a:lnTo>
                    <a:pt x="57125" y="1295"/>
                  </a:lnTo>
                  <a:lnTo>
                    <a:pt x="54722" y="463"/>
                  </a:lnTo>
                  <a:lnTo>
                    <a:pt x="5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7434600" y="101775"/>
              <a:ext cx="295800" cy="281950"/>
            </a:xfrm>
            <a:custGeom>
              <a:avLst/>
              <a:gdLst/>
              <a:ahLst/>
              <a:cxnLst/>
              <a:rect l="l" t="t" r="r" b="b"/>
              <a:pathLst>
                <a:path w="11832" h="11278" extrusionOk="0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7"/>
            <p:cNvSpPr/>
            <p:nvPr/>
          </p:nvSpPr>
          <p:spPr>
            <a:xfrm>
              <a:off x="7434600" y="101775"/>
              <a:ext cx="295800" cy="281950"/>
            </a:xfrm>
            <a:custGeom>
              <a:avLst/>
              <a:gdLst/>
              <a:ahLst/>
              <a:cxnLst/>
              <a:rect l="l" t="t" r="r" b="b"/>
              <a:pathLst>
                <a:path w="11832" h="11278" extrusionOk="0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7529350" y="39375"/>
              <a:ext cx="1076875" cy="591600"/>
            </a:xfrm>
            <a:custGeom>
              <a:avLst/>
              <a:gdLst/>
              <a:ahLst/>
              <a:cxnLst/>
              <a:rect l="l" t="t" r="r" b="b"/>
              <a:pathLst>
                <a:path w="43075" h="23664" extrusionOk="0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7529350" y="39375"/>
              <a:ext cx="1076875" cy="591600"/>
            </a:xfrm>
            <a:custGeom>
              <a:avLst/>
              <a:gdLst/>
              <a:ahLst/>
              <a:cxnLst/>
              <a:rect l="l" t="t" r="r" b="b"/>
              <a:pathLst>
                <a:path w="43075" h="23664" extrusionOk="0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7365275" y="-614600"/>
              <a:ext cx="106325" cy="233425"/>
            </a:xfrm>
            <a:custGeom>
              <a:avLst/>
              <a:gdLst/>
              <a:ahLst/>
              <a:cxnLst/>
              <a:rect l="l" t="t" r="r" b="b"/>
              <a:pathLst>
                <a:path w="4253" h="9337" extrusionOk="0">
                  <a:moveTo>
                    <a:pt x="4252" y="1"/>
                  </a:moveTo>
                  <a:lnTo>
                    <a:pt x="3698" y="925"/>
                  </a:lnTo>
                  <a:lnTo>
                    <a:pt x="1109" y="5177"/>
                  </a:lnTo>
                  <a:lnTo>
                    <a:pt x="0" y="7488"/>
                  </a:lnTo>
                  <a:lnTo>
                    <a:pt x="0" y="7950"/>
                  </a:lnTo>
                  <a:lnTo>
                    <a:pt x="832" y="8505"/>
                  </a:lnTo>
                  <a:lnTo>
                    <a:pt x="3605" y="9244"/>
                  </a:lnTo>
                  <a:lnTo>
                    <a:pt x="4160" y="9336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7448450" y="-1139175"/>
              <a:ext cx="1100000" cy="1178575"/>
            </a:xfrm>
            <a:custGeom>
              <a:avLst/>
              <a:gdLst/>
              <a:ahLst/>
              <a:cxnLst/>
              <a:rect l="l" t="t" r="r" b="b"/>
              <a:pathLst>
                <a:path w="44000" h="47143" extrusionOk="0">
                  <a:moveTo>
                    <a:pt x="21446" y="1"/>
                  </a:moveTo>
                  <a:lnTo>
                    <a:pt x="15992" y="555"/>
                  </a:lnTo>
                  <a:lnTo>
                    <a:pt x="14143" y="925"/>
                  </a:lnTo>
                  <a:lnTo>
                    <a:pt x="12480" y="1387"/>
                  </a:lnTo>
                  <a:lnTo>
                    <a:pt x="9337" y="2219"/>
                  </a:lnTo>
                  <a:lnTo>
                    <a:pt x="6749" y="3421"/>
                  </a:lnTo>
                  <a:lnTo>
                    <a:pt x="4623" y="5085"/>
                  </a:lnTo>
                  <a:lnTo>
                    <a:pt x="2959" y="7396"/>
                  </a:lnTo>
                  <a:lnTo>
                    <a:pt x="1665" y="10446"/>
                  </a:lnTo>
                  <a:lnTo>
                    <a:pt x="833" y="14328"/>
                  </a:lnTo>
                  <a:lnTo>
                    <a:pt x="278" y="19320"/>
                  </a:lnTo>
                  <a:lnTo>
                    <a:pt x="93" y="22278"/>
                  </a:lnTo>
                  <a:lnTo>
                    <a:pt x="1" y="28009"/>
                  </a:lnTo>
                  <a:lnTo>
                    <a:pt x="371" y="36328"/>
                  </a:lnTo>
                  <a:lnTo>
                    <a:pt x="1387" y="41781"/>
                  </a:lnTo>
                  <a:lnTo>
                    <a:pt x="2866" y="44924"/>
                  </a:lnTo>
                  <a:lnTo>
                    <a:pt x="3606" y="45849"/>
                  </a:lnTo>
                  <a:lnTo>
                    <a:pt x="4438" y="46311"/>
                  </a:lnTo>
                  <a:lnTo>
                    <a:pt x="7396" y="46958"/>
                  </a:lnTo>
                  <a:lnTo>
                    <a:pt x="11370" y="47143"/>
                  </a:lnTo>
                  <a:lnTo>
                    <a:pt x="15345" y="46865"/>
                  </a:lnTo>
                  <a:lnTo>
                    <a:pt x="16916" y="46403"/>
                  </a:lnTo>
                  <a:lnTo>
                    <a:pt x="19042" y="45849"/>
                  </a:lnTo>
                  <a:lnTo>
                    <a:pt x="24589" y="43815"/>
                  </a:lnTo>
                  <a:lnTo>
                    <a:pt x="29118" y="41412"/>
                  </a:lnTo>
                  <a:lnTo>
                    <a:pt x="32168" y="39378"/>
                  </a:lnTo>
                  <a:lnTo>
                    <a:pt x="35034" y="37160"/>
                  </a:lnTo>
                  <a:lnTo>
                    <a:pt x="37437" y="34479"/>
                  </a:lnTo>
                  <a:lnTo>
                    <a:pt x="38546" y="33092"/>
                  </a:lnTo>
                  <a:lnTo>
                    <a:pt x="39655" y="31244"/>
                  </a:lnTo>
                  <a:lnTo>
                    <a:pt x="41597" y="27454"/>
                  </a:lnTo>
                  <a:lnTo>
                    <a:pt x="42983" y="23479"/>
                  </a:lnTo>
                  <a:lnTo>
                    <a:pt x="43815" y="19505"/>
                  </a:lnTo>
                  <a:lnTo>
                    <a:pt x="44000" y="15715"/>
                  </a:lnTo>
                  <a:lnTo>
                    <a:pt x="43630" y="12202"/>
                  </a:lnTo>
                  <a:lnTo>
                    <a:pt x="42613" y="9059"/>
                  </a:lnTo>
                  <a:lnTo>
                    <a:pt x="40857" y="6379"/>
                  </a:lnTo>
                  <a:lnTo>
                    <a:pt x="39655" y="5362"/>
                  </a:lnTo>
                  <a:lnTo>
                    <a:pt x="37899" y="4068"/>
                  </a:lnTo>
                  <a:lnTo>
                    <a:pt x="34202" y="2127"/>
                  </a:lnTo>
                  <a:lnTo>
                    <a:pt x="30412" y="833"/>
                  </a:lnTo>
                  <a:lnTo>
                    <a:pt x="26715" y="186"/>
                  </a:lnTo>
                  <a:lnTo>
                    <a:pt x="2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7538575" y="-25325"/>
              <a:ext cx="272725" cy="64725"/>
            </a:xfrm>
            <a:custGeom>
              <a:avLst/>
              <a:gdLst/>
              <a:ahLst/>
              <a:cxnLst/>
              <a:rect l="l" t="t" r="r" b="b"/>
              <a:pathLst>
                <a:path w="10909" h="2589" extrusionOk="0">
                  <a:moveTo>
                    <a:pt x="10816" y="0"/>
                  </a:moveTo>
                  <a:lnTo>
                    <a:pt x="8227" y="832"/>
                  </a:lnTo>
                  <a:lnTo>
                    <a:pt x="2774" y="1479"/>
                  </a:lnTo>
                  <a:lnTo>
                    <a:pt x="1" y="1295"/>
                  </a:lnTo>
                  <a:lnTo>
                    <a:pt x="555" y="1664"/>
                  </a:lnTo>
                  <a:lnTo>
                    <a:pt x="2866" y="2311"/>
                  </a:lnTo>
                  <a:lnTo>
                    <a:pt x="5917" y="2589"/>
                  </a:lnTo>
                  <a:lnTo>
                    <a:pt x="9244" y="2496"/>
                  </a:lnTo>
                  <a:lnTo>
                    <a:pt x="10908" y="2311"/>
                  </a:lnTo>
                  <a:lnTo>
                    <a:pt x="108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7351400" y="-1354075"/>
              <a:ext cx="1354200" cy="1363425"/>
            </a:xfrm>
            <a:custGeom>
              <a:avLst/>
              <a:gdLst/>
              <a:ahLst/>
              <a:cxnLst/>
              <a:rect l="l" t="t" r="r" b="b"/>
              <a:pathLst>
                <a:path w="54168" h="54537" extrusionOk="0">
                  <a:moveTo>
                    <a:pt x="33092" y="0"/>
                  </a:moveTo>
                  <a:lnTo>
                    <a:pt x="28563" y="463"/>
                  </a:lnTo>
                  <a:lnTo>
                    <a:pt x="22462" y="1664"/>
                  </a:lnTo>
                  <a:lnTo>
                    <a:pt x="17933" y="2126"/>
                  </a:lnTo>
                  <a:lnTo>
                    <a:pt x="14883" y="1941"/>
                  </a:lnTo>
                  <a:lnTo>
                    <a:pt x="13311" y="1664"/>
                  </a:lnTo>
                  <a:lnTo>
                    <a:pt x="11278" y="1110"/>
                  </a:lnTo>
                  <a:lnTo>
                    <a:pt x="9244" y="555"/>
                  </a:lnTo>
                  <a:lnTo>
                    <a:pt x="8505" y="278"/>
                  </a:lnTo>
                  <a:lnTo>
                    <a:pt x="7673" y="463"/>
                  </a:lnTo>
                  <a:lnTo>
                    <a:pt x="7210" y="832"/>
                  </a:lnTo>
                  <a:lnTo>
                    <a:pt x="6841" y="1757"/>
                  </a:lnTo>
                  <a:lnTo>
                    <a:pt x="6841" y="2311"/>
                  </a:lnTo>
                  <a:lnTo>
                    <a:pt x="6933" y="2958"/>
                  </a:lnTo>
                  <a:lnTo>
                    <a:pt x="7488" y="4160"/>
                  </a:lnTo>
                  <a:lnTo>
                    <a:pt x="8689" y="5824"/>
                  </a:lnTo>
                  <a:lnTo>
                    <a:pt x="9429" y="6563"/>
                  </a:lnTo>
                  <a:lnTo>
                    <a:pt x="8042" y="6656"/>
                  </a:lnTo>
                  <a:lnTo>
                    <a:pt x="5269" y="6471"/>
                  </a:lnTo>
                  <a:lnTo>
                    <a:pt x="3975" y="6193"/>
                  </a:lnTo>
                  <a:lnTo>
                    <a:pt x="3051" y="6101"/>
                  </a:lnTo>
                  <a:lnTo>
                    <a:pt x="2127" y="6193"/>
                  </a:lnTo>
                  <a:lnTo>
                    <a:pt x="1664" y="6471"/>
                  </a:lnTo>
                  <a:lnTo>
                    <a:pt x="832" y="7210"/>
                  </a:lnTo>
                  <a:lnTo>
                    <a:pt x="278" y="8042"/>
                  </a:lnTo>
                  <a:lnTo>
                    <a:pt x="1" y="9151"/>
                  </a:lnTo>
                  <a:lnTo>
                    <a:pt x="1" y="9706"/>
                  </a:lnTo>
                  <a:lnTo>
                    <a:pt x="1" y="10538"/>
                  </a:lnTo>
                  <a:lnTo>
                    <a:pt x="370" y="12202"/>
                  </a:lnTo>
                  <a:lnTo>
                    <a:pt x="1110" y="13773"/>
                  </a:lnTo>
                  <a:lnTo>
                    <a:pt x="2034" y="15160"/>
                  </a:lnTo>
                  <a:lnTo>
                    <a:pt x="2681" y="15807"/>
                  </a:lnTo>
                  <a:lnTo>
                    <a:pt x="3606" y="16361"/>
                  </a:lnTo>
                  <a:lnTo>
                    <a:pt x="5547" y="17193"/>
                  </a:lnTo>
                  <a:lnTo>
                    <a:pt x="7765" y="17748"/>
                  </a:lnTo>
                  <a:lnTo>
                    <a:pt x="9891" y="17840"/>
                  </a:lnTo>
                  <a:lnTo>
                    <a:pt x="11000" y="17748"/>
                  </a:lnTo>
                  <a:lnTo>
                    <a:pt x="11000" y="18672"/>
                  </a:lnTo>
                  <a:lnTo>
                    <a:pt x="11555" y="20521"/>
                  </a:lnTo>
                  <a:lnTo>
                    <a:pt x="12017" y="21353"/>
                  </a:lnTo>
                  <a:lnTo>
                    <a:pt x="12757" y="22462"/>
                  </a:lnTo>
                  <a:lnTo>
                    <a:pt x="14975" y="24033"/>
                  </a:lnTo>
                  <a:lnTo>
                    <a:pt x="16177" y="24403"/>
                  </a:lnTo>
                  <a:lnTo>
                    <a:pt x="15437" y="26067"/>
                  </a:lnTo>
                  <a:lnTo>
                    <a:pt x="14698" y="29395"/>
                  </a:lnTo>
                  <a:lnTo>
                    <a:pt x="14513" y="31058"/>
                  </a:lnTo>
                  <a:lnTo>
                    <a:pt x="14513" y="31613"/>
                  </a:lnTo>
                  <a:lnTo>
                    <a:pt x="14698" y="32722"/>
                  </a:lnTo>
                  <a:lnTo>
                    <a:pt x="14975" y="33277"/>
                  </a:lnTo>
                  <a:lnTo>
                    <a:pt x="15252" y="33647"/>
                  </a:lnTo>
                  <a:lnTo>
                    <a:pt x="16269" y="34016"/>
                  </a:lnTo>
                  <a:lnTo>
                    <a:pt x="16824" y="33832"/>
                  </a:lnTo>
                  <a:lnTo>
                    <a:pt x="17193" y="33554"/>
                  </a:lnTo>
                  <a:lnTo>
                    <a:pt x="17471" y="33277"/>
                  </a:lnTo>
                  <a:lnTo>
                    <a:pt x="18303" y="31428"/>
                  </a:lnTo>
                  <a:lnTo>
                    <a:pt x="19504" y="29764"/>
                  </a:lnTo>
                  <a:lnTo>
                    <a:pt x="20336" y="28840"/>
                  </a:lnTo>
                  <a:lnTo>
                    <a:pt x="22462" y="27731"/>
                  </a:lnTo>
                  <a:lnTo>
                    <a:pt x="23571" y="27454"/>
                  </a:lnTo>
                  <a:lnTo>
                    <a:pt x="24681" y="27454"/>
                  </a:lnTo>
                  <a:lnTo>
                    <a:pt x="26529" y="27823"/>
                  </a:lnTo>
                  <a:lnTo>
                    <a:pt x="27823" y="28932"/>
                  </a:lnTo>
                  <a:lnTo>
                    <a:pt x="28748" y="30411"/>
                  </a:lnTo>
                  <a:lnTo>
                    <a:pt x="29210" y="32168"/>
                  </a:lnTo>
                  <a:lnTo>
                    <a:pt x="29302" y="34016"/>
                  </a:lnTo>
                  <a:lnTo>
                    <a:pt x="29118" y="35773"/>
                  </a:lnTo>
                  <a:lnTo>
                    <a:pt x="28471" y="37344"/>
                  </a:lnTo>
                  <a:lnTo>
                    <a:pt x="28008" y="37991"/>
                  </a:lnTo>
                  <a:lnTo>
                    <a:pt x="27269" y="38915"/>
                  </a:lnTo>
                  <a:lnTo>
                    <a:pt x="25882" y="40210"/>
                  </a:lnTo>
                  <a:lnTo>
                    <a:pt x="24588" y="40764"/>
                  </a:lnTo>
                  <a:lnTo>
                    <a:pt x="23387" y="40949"/>
                  </a:lnTo>
                  <a:lnTo>
                    <a:pt x="21076" y="40210"/>
                  </a:lnTo>
                  <a:lnTo>
                    <a:pt x="20706" y="39747"/>
                  </a:lnTo>
                  <a:lnTo>
                    <a:pt x="20614" y="41688"/>
                  </a:lnTo>
                  <a:lnTo>
                    <a:pt x="21168" y="45386"/>
                  </a:lnTo>
                  <a:lnTo>
                    <a:pt x="22555" y="48898"/>
                  </a:lnTo>
                  <a:lnTo>
                    <a:pt x="24588" y="52041"/>
                  </a:lnTo>
                  <a:lnTo>
                    <a:pt x="25882" y="53520"/>
                  </a:lnTo>
                  <a:lnTo>
                    <a:pt x="27454" y="53890"/>
                  </a:lnTo>
                  <a:lnTo>
                    <a:pt x="30781" y="54445"/>
                  </a:lnTo>
                  <a:lnTo>
                    <a:pt x="34109" y="54537"/>
                  </a:lnTo>
                  <a:lnTo>
                    <a:pt x="37437" y="54167"/>
                  </a:lnTo>
                  <a:lnTo>
                    <a:pt x="39101" y="53797"/>
                  </a:lnTo>
                  <a:lnTo>
                    <a:pt x="42983" y="48714"/>
                  </a:lnTo>
                  <a:lnTo>
                    <a:pt x="47235" y="42705"/>
                  </a:lnTo>
                  <a:lnTo>
                    <a:pt x="49638" y="38731"/>
                  </a:lnTo>
                  <a:lnTo>
                    <a:pt x="50747" y="36420"/>
                  </a:lnTo>
                  <a:lnTo>
                    <a:pt x="51857" y="33832"/>
                  </a:lnTo>
                  <a:lnTo>
                    <a:pt x="53336" y="29302"/>
                  </a:lnTo>
                  <a:lnTo>
                    <a:pt x="54075" y="25143"/>
                  </a:lnTo>
                  <a:lnTo>
                    <a:pt x="54167" y="21538"/>
                  </a:lnTo>
                  <a:lnTo>
                    <a:pt x="53798" y="18302"/>
                  </a:lnTo>
                  <a:lnTo>
                    <a:pt x="52966" y="15529"/>
                  </a:lnTo>
                  <a:lnTo>
                    <a:pt x="51579" y="13311"/>
                  </a:lnTo>
                  <a:lnTo>
                    <a:pt x="50100" y="11462"/>
                  </a:lnTo>
                  <a:lnTo>
                    <a:pt x="49268" y="10815"/>
                  </a:lnTo>
                  <a:lnTo>
                    <a:pt x="49084" y="9706"/>
                  </a:lnTo>
                  <a:lnTo>
                    <a:pt x="48252" y="7672"/>
                  </a:lnTo>
                  <a:lnTo>
                    <a:pt x="47327" y="5824"/>
                  </a:lnTo>
                  <a:lnTo>
                    <a:pt x="46033" y="4437"/>
                  </a:lnTo>
                  <a:lnTo>
                    <a:pt x="43630" y="2589"/>
                  </a:lnTo>
                  <a:lnTo>
                    <a:pt x="39840" y="1017"/>
                  </a:lnTo>
                  <a:lnTo>
                    <a:pt x="37714" y="555"/>
                  </a:lnTo>
                  <a:lnTo>
                    <a:pt x="36235" y="185"/>
                  </a:lnTo>
                  <a:lnTo>
                    <a:pt x="330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8573850" y="-1162275"/>
              <a:ext cx="157175" cy="127125"/>
            </a:xfrm>
            <a:custGeom>
              <a:avLst/>
              <a:gdLst/>
              <a:ahLst/>
              <a:cxnLst/>
              <a:rect l="l" t="t" r="r" b="b"/>
              <a:pathLst>
                <a:path w="6287" h="5085" extrusionOk="0">
                  <a:moveTo>
                    <a:pt x="3513" y="0"/>
                  </a:moveTo>
                  <a:lnTo>
                    <a:pt x="2219" y="185"/>
                  </a:lnTo>
                  <a:lnTo>
                    <a:pt x="1572" y="555"/>
                  </a:lnTo>
                  <a:lnTo>
                    <a:pt x="1017" y="925"/>
                  </a:lnTo>
                  <a:lnTo>
                    <a:pt x="278" y="1942"/>
                  </a:lnTo>
                  <a:lnTo>
                    <a:pt x="1" y="3236"/>
                  </a:lnTo>
                  <a:lnTo>
                    <a:pt x="186" y="4530"/>
                  </a:lnTo>
                  <a:lnTo>
                    <a:pt x="463" y="5084"/>
                  </a:lnTo>
                  <a:lnTo>
                    <a:pt x="6286" y="1664"/>
                  </a:lnTo>
                  <a:lnTo>
                    <a:pt x="5824" y="1110"/>
                  </a:lnTo>
                  <a:lnTo>
                    <a:pt x="4807" y="370"/>
                  </a:lnTo>
                  <a:lnTo>
                    <a:pt x="35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6138200" y="-346550"/>
              <a:ext cx="843475" cy="2211550"/>
            </a:xfrm>
            <a:custGeom>
              <a:avLst/>
              <a:gdLst/>
              <a:ahLst/>
              <a:cxnLst/>
              <a:rect l="l" t="t" r="r" b="b"/>
              <a:pathLst>
                <a:path w="33739" h="88462" extrusionOk="0">
                  <a:moveTo>
                    <a:pt x="16269" y="1"/>
                  </a:moveTo>
                  <a:lnTo>
                    <a:pt x="15622" y="186"/>
                  </a:lnTo>
                  <a:lnTo>
                    <a:pt x="14420" y="833"/>
                  </a:lnTo>
                  <a:lnTo>
                    <a:pt x="13126" y="1387"/>
                  </a:lnTo>
                  <a:lnTo>
                    <a:pt x="11924" y="1572"/>
                  </a:lnTo>
                  <a:lnTo>
                    <a:pt x="10908" y="1850"/>
                  </a:lnTo>
                  <a:lnTo>
                    <a:pt x="9613" y="2127"/>
                  </a:lnTo>
                  <a:lnTo>
                    <a:pt x="7025" y="3051"/>
                  </a:lnTo>
                  <a:lnTo>
                    <a:pt x="5824" y="3791"/>
                  </a:lnTo>
                  <a:lnTo>
                    <a:pt x="4807" y="4345"/>
                  </a:lnTo>
                  <a:lnTo>
                    <a:pt x="3328" y="5824"/>
                  </a:lnTo>
                  <a:lnTo>
                    <a:pt x="2219" y="7673"/>
                  </a:lnTo>
                  <a:lnTo>
                    <a:pt x="1387" y="9614"/>
                  </a:lnTo>
                  <a:lnTo>
                    <a:pt x="1109" y="10723"/>
                  </a:lnTo>
                  <a:lnTo>
                    <a:pt x="555" y="13496"/>
                  </a:lnTo>
                  <a:lnTo>
                    <a:pt x="0" y="19320"/>
                  </a:lnTo>
                  <a:lnTo>
                    <a:pt x="185" y="22093"/>
                  </a:lnTo>
                  <a:lnTo>
                    <a:pt x="647" y="25883"/>
                  </a:lnTo>
                  <a:lnTo>
                    <a:pt x="1109" y="29673"/>
                  </a:lnTo>
                  <a:lnTo>
                    <a:pt x="2219" y="37992"/>
                  </a:lnTo>
                  <a:lnTo>
                    <a:pt x="2681" y="44924"/>
                  </a:lnTo>
                  <a:lnTo>
                    <a:pt x="3235" y="63781"/>
                  </a:lnTo>
                  <a:lnTo>
                    <a:pt x="3698" y="74134"/>
                  </a:lnTo>
                  <a:lnTo>
                    <a:pt x="4067" y="76907"/>
                  </a:lnTo>
                  <a:lnTo>
                    <a:pt x="4437" y="78940"/>
                  </a:lnTo>
                  <a:lnTo>
                    <a:pt x="5546" y="82360"/>
                  </a:lnTo>
                  <a:lnTo>
                    <a:pt x="7303" y="85134"/>
                  </a:lnTo>
                  <a:lnTo>
                    <a:pt x="9706" y="87260"/>
                  </a:lnTo>
                  <a:lnTo>
                    <a:pt x="11277" y="87999"/>
                  </a:lnTo>
                  <a:lnTo>
                    <a:pt x="12479" y="88461"/>
                  </a:lnTo>
                  <a:lnTo>
                    <a:pt x="15252" y="88184"/>
                  </a:lnTo>
                  <a:lnTo>
                    <a:pt x="18117" y="86890"/>
                  </a:lnTo>
                  <a:lnTo>
                    <a:pt x="21168" y="84856"/>
                  </a:lnTo>
                  <a:lnTo>
                    <a:pt x="25790" y="80974"/>
                  </a:lnTo>
                  <a:lnTo>
                    <a:pt x="31336" y="75335"/>
                  </a:lnTo>
                  <a:lnTo>
                    <a:pt x="33739" y="72932"/>
                  </a:lnTo>
                  <a:lnTo>
                    <a:pt x="22647" y="63504"/>
                  </a:lnTo>
                  <a:lnTo>
                    <a:pt x="20706" y="55832"/>
                  </a:lnTo>
                  <a:lnTo>
                    <a:pt x="18857" y="48067"/>
                  </a:lnTo>
                  <a:lnTo>
                    <a:pt x="17840" y="44370"/>
                  </a:lnTo>
                  <a:lnTo>
                    <a:pt x="16916" y="38639"/>
                  </a:lnTo>
                  <a:lnTo>
                    <a:pt x="17008" y="34849"/>
                  </a:lnTo>
                  <a:lnTo>
                    <a:pt x="17470" y="32908"/>
                  </a:lnTo>
                  <a:lnTo>
                    <a:pt x="18302" y="31336"/>
                  </a:lnTo>
                  <a:lnTo>
                    <a:pt x="19966" y="28378"/>
                  </a:lnTo>
                  <a:lnTo>
                    <a:pt x="20983" y="26992"/>
                  </a:lnTo>
                  <a:lnTo>
                    <a:pt x="22739" y="24034"/>
                  </a:lnTo>
                  <a:lnTo>
                    <a:pt x="23941" y="20799"/>
                  </a:lnTo>
                  <a:lnTo>
                    <a:pt x="24588" y="19227"/>
                  </a:lnTo>
                  <a:lnTo>
                    <a:pt x="25143" y="17656"/>
                  </a:lnTo>
                  <a:lnTo>
                    <a:pt x="25512" y="16917"/>
                  </a:lnTo>
                  <a:lnTo>
                    <a:pt x="25882" y="15715"/>
                  </a:lnTo>
                  <a:lnTo>
                    <a:pt x="25790" y="14975"/>
                  </a:lnTo>
                  <a:lnTo>
                    <a:pt x="25605" y="14421"/>
                  </a:lnTo>
                  <a:lnTo>
                    <a:pt x="25050" y="13866"/>
                  </a:lnTo>
                  <a:lnTo>
                    <a:pt x="23848" y="13866"/>
                  </a:lnTo>
                  <a:lnTo>
                    <a:pt x="21907" y="15160"/>
                  </a:lnTo>
                  <a:lnTo>
                    <a:pt x="20243" y="16824"/>
                  </a:lnTo>
                  <a:lnTo>
                    <a:pt x="19874" y="17379"/>
                  </a:lnTo>
                  <a:lnTo>
                    <a:pt x="19227" y="18396"/>
                  </a:lnTo>
                  <a:lnTo>
                    <a:pt x="18487" y="19320"/>
                  </a:lnTo>
                  <a:lnTo>
                    <a:pt x="18025" y="19874"/>
                  </a:lnTo>
                  <a:lnTo>
                    <a:pt x="16916" y="20244"/>
                  </a:lnTo>
                  <a:lnTo>
                    <a:pt x="16176" y="20152"/>
                  </a:lnTo>
                  <a:lnTo>
                    <a:pt x="15991" y="19874"/>
                  </a:lnTo>
                  <a:lnTo>
                    <a:pt x="15714" y="19320"/>
                  </a:lnTo>
                  <a:lnTo>
                    <a:pt x="15622" y="18673"/>
                  </a:lnTo>
                  <a:lnTo>
                    <a:pt x="15529" y="16824"/>
                  </a:lnTo>
                  <a:lnTo>
                    <a:pt x="15899" y="13219"/>
                  </a:lnTo>
                  <a:lnTo>
                    <a:pt x="17378" y="7858"/>
                  </a:lnTo>
                  <a:lnTo>
                    <a:pt x="18487" y="4345"/>
                  </a:lnTo>
                  <a:lnTo>
                    <a:pt x="18857" y="3421"/>
                  </a:lnTo>
                  <a:lnTo>
                    <a:pt x="18949" y="2404"/>
                  </a:lnTo>
                  <a:lnTo>
                    <a:pt x="18949" y="1850"/>
                  </a:lnTo>
                  <a:lnTo>
                    <a:pt x="18580" y="1018"/>
                  </a:lnTo>
                  <a:lnTo>
                    <a:pt x="18302" y="556"/>
                  </a:lnTo>
                  <a:lnTo>
                    <a:pt x="17655" y="186"/>
                  </a:lnTo>
                  <a:lnTo>
                    <a:pt x="16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6387775" y="1060775"/>
              <a:ext cx="256525" cy="434475"/>
            </a:xfrm>
            <a:custGeom>
              <a:avLst/>
              <a:gdLst/>
              <a:ahLst/>
              <a:cxnLst/>
              <a:rect l="l" t="t" r="r" b="b"/>
              <a:pathLst>
                <a:path w="10261" h="17379" extrusionOk="0">
                  <a:moveTo>
                    <a:pt x="10260" y="1"/>
                  </a:moveTo>
                  <a:lnTo>
                    <a:pt x="8319" y="1572"/>
                  </a:lnTo>
                  <a:lnTo>
                    <a:pt x="5177" y="4715"/>
                  </a:lnTo>
                  <a:lnTo>
                    <a:pt x="2958" y="7673"/>
                  </a:lnTo>
                  <a:lnTo>
                    <a:pt x="1479" y="10538"/>
                  </a:lnTo>
                  <a:lnTo>
                    <a:pt x="277" y="14143"/>
                  </a:lnTo>
                  <a:lnTo>
                    <a:pt x="0" y="17101"/>
                  </a:lnTo>
                  <a:lnTo>
                    <a:pt x="93" y="17379"/>
                  </a:lnTo>
                  <a:lnTo>
                    <a:pt x="555" y="15437"/>
                  </a:lnTo>
                  <a:lnTo>
                    <a:pt x="2681" y="11648"/>
                  </a:lnTo>
                  <a:lnTo>
                    <a:pt x="5546" y="8320"/>
                  </a:lnTo>
                  <a:lnTo>
                    <a:pt x="8782" y="5270"/>
                  </a:lnTo>
                  <a:lnTo>
                    <a:pt x="10260" y="4160"/>
                  </a:lnTo>
                  <a:lnTo>
                    <a:pt x="10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6498700" y="388325"/>
              <a:ext cx="986750" cy="1247900"/>
            </a:xfrm>
            <a:custGeom>
              <a:avLst/>
              <a:gdLst/>
              <a:ahLst/>
              <a:cxnLst/>
              <a:rect l="l" t="t" r="r" b="b"/>
              <a:pathLst>
                <a:path w="39470" h="49916" extrusionOk="0">
                  <a:moveTo>
                    <a:pt x="36419" y="0"/>
                  </a:moveTo>
                  <a:lnTo>
                    <a:pt x="34940" y="185"/>
                  </a:lnTo>
                  <a:lnTo>
                    <a:pt x="31058" y="740"/>
                  </a:lnTo>
                  <a:lnTo>
                    <a:pt x="26714" y="2219"/>
                  </a:lnTo>
                  <a:lnTo>
                    <a:pt x="23109" y="4345"/>
                  </a:lnTo>
                  <a:lnTo>
                    <a:pt x="20705" y="6378"/>
                  </a:lnTo>
                  <a:lnTo>
                    <a:pt x="19411" y="7672"/>
                  </a:lnTo>
                  <a:lnTo>
                    <a:pt x="16453" y="11000"/>
                  </a:lnTo>
                  <a:lnTo>
                    <a:pt x="9983" y="19134"/>
                  </a:lnTo>
                  <a:lnTo>
                    <a:pt x="1479" y="30226"/>
                  </a:lnTo>
                  <a:lnTo>
                    <a:pt x="0" y="32260"/>
                  </a:lnTo>
                  <a:lnTo>
                    <a:pt x="92" y="32630"/>
                  </a:lnTo>
                  <a:lnTo>
                    <a:pt x="1109" y="36512"/>
                  </a:lnTo>
                  <a:lnTo>
                    <a:pt x="3143" y="40764"/>
                  </a:lnTo>
                  <a:lnTo>
                    <a:pt x="5269" y="43722"/>
                  </a:lnTo>
                  <a:lnTo>
                    <a:pt x="8042" y="46587"/>
                  </a:lnTo>
                  <a:lnTo>
                    <a:pt x="11832" y="48991"/>
                  </a:lnTo>
                  <a:lnTo>
                    <a:pt x="14143" y="49915"/>
                  </a:lnTo>
                  <a:lnTo>
                    <a:pt x="16361" y="47697"/>
                  </a:lnTo>
                  <a:lnTo>
                    <a:pt x="27453" y="36235"/>
                  </a:lnTo>
                  <a:lnTo>
                    <a:pt x="32722" y="30134"/>
                  </a:lnTo>
                  <a:lnTo>
                    <a:pt x="35310" y="26622"/>
                  </a:lnTo>
                  <a:lnTo>
                    <a:pt x="36142" y="25050"/>
                  </a:lnTo>
                  <a:lnTo>
                    <a:pt x="36882" y="23664"/>
                  </a:lnTo>
                  <a:lnTo>
                    <a:pt x="37991" y="20521"/>
                  </a:lnTo>
                  <a:lnTo>
                    <a:pt x="38823" y="17008"/>
                  </a:lnTo>
                  <a:lnTo>
                    <a:pt x="39377" y="13496"/>
                  </a:lnTo>
                  <a:lnTo>
                    <a:pt x="39470" y="9983"/>
                  </a:lnTo>
                  <a:lnTo>
                    <a:pt x="39192" y="6656"/>
                  </a:lnTo>
                  <a:lnTo>
                    <a:pt x="38453" y="3605"/>
                  </a:lnTo>
                  <a:lnTo>
                    <a:pt x="37251" y="1109"/>
                  </a:lnTo>
                  <a:lnTo>
                    <a:pt x="36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6803725" y="-757875"/>
              <a:ext cx="476075" cy="462200"/>
            </a:xfrm>
            <a:custGeom>
              <a:avLst/>
              <a:gdLst/>
              <a:ahLst/>
              <a:cxnLst/>
              <a:rect l="l" t="t" r="r" b="b"/>
              <a:pathLst>
                <a:path w="19043" h="18488" extrusionOk="0">
                  <a:moveTo>
                    <a:pt x="0" y="1"/>
                  </a:moveTo>
                  <a:lnTo>
                    <a:pt x="6563" y="5824"/>
                  </a:lnTo>
                  <a:lnTo>
                    <a:pt x="1202" y="8505"/>
                  </a:lnTo>
                  <a:lnTo>
                    <a:pt x="13311" y="13773"/>
                  </a:lnTo>
                  <a:lnTo>
                    <a:pt x="10261" y="16731"/>
                  </a:lnTo>
                  <a:lnTo>
                    <a:pt x="19042" y="18488"/>
                  </a:lnTo>
                  <a:lnTo>
                    <a:pt x="14051" y="15807"/>
                  </a:lnTo>
                  <a:lnTo>
                    <a:pt x="16916" y="13311"/>
                  </a:lnTo>
                  <a:lnTo>
                    <a:pt x="6563" y="8505"/>
                  </a:lnTo>
                  <a:lnTo>
                    <a:pt x="11093" y="59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7233550" y="-785600"/>
              <a:ext cx="122500" cy="325850"/>
            </a:xfrm>
            <a:custGeom>
              <a:avLst/>
              <a:gdLst/>
              <a:ahLst/>
              <a:cxnLst/>
              <a:rect l="l" t="t" r="r" b="b"/>
              <a:pathLst>
                <a:path w="4900" h="13034" extrusionOk="0">
                  <a:moveTo>
                    <a:pt x="1849" y="0"/>
                  </a:moveTo>
                  <a:lnTo>
                    <a:pt x="2773" y="4345"/>
                  </a:lnTo>
                  <a:lnTo>
                    <a:pt x="0" y="5269"/>
                  </a:lnTo>
                  <a:lnTo>
                    <a:pt x="2866" y="8597"/>
                  </a:lnTo>
                  <a:lnTo>
                    <a:pt x="1110" y="9891"/>
                  </a:lnTo>
                  <a:lnTo>
                    <a:pt x="4345" y="13034"/>
                  </a:lnTo>
                  <a:lnTo>
                    <a:pt x="2773" y="10261"/>
                  </a:lnTo>
                  <a:lnTo>
                    <a:pt x="4899" y="8874"/>
                  </a:lnTo>
                  <a:lnTo>
                    <a:pt x="1849" y="5454"/>
                  </a:lnTo>
                  <a:lnTo>
                    <a:pt x="3698" y="4622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6692800" y="-231000"/>
              <a:ext cx="603175" cy="175650"/>
            </a:xfrm>
            <a:custGeom>
              <a:avLst/>
              <a:gdLst/>
              <a:ahLst/>
              <a:cxnLst/>
              <a:rect l="l" t="t" r="r" b="b"/>
              <a:pathLst>
                <a:path w="24127" h="7026" extrusionOk="0">
                  <a:moveTo>
                    <a:pt x="9521" y="1"/>
                  </a:moveTo>
                  <a:lnTo>
                    <a:pt x="1" y="4622"/>
                  </a:lnTo>
                  <a:lnTo>
                    <a:pt x="8227" y="2496"/>
                  </a:lnTo>
                  <a:lnTo>
                    <a:pt x="10353" y="6656"/>
                  </a:lnTo>
                  <a:lnTo>
                    <a:pt x="15807" y="3698"/>
                  </a:lnTo>
                  <a:lnTo>
                    <a:pt x="18025" y="7026"/>
                  </a:lnTo>
                  <a:lnTo>
                    <a:pt x="24126" y="2219"/>
                  </a:lnTo>
                  <a:lnTo>
                    <a:pt x="18580" y="4622"/>
                  </a:lnTo>
                  <a:lnTo>
                    <a:pt x="16639" y="1387"/>
                  </a:lnTo>
                  <a:lnTo>
                    <a:pt x="12202" y="3883"/>
                  </a:lnTo>
                  <a:lnTo>
                    <a:pt x="9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6228325" y="1950475"/>
              <a:ext cx="311975" cy="129425"/>
            </a:xfrm>
            <a:custGeom>
              <a:avLst/>
              <a:gdLst/>
              <a:ahLst/>
              <a:cxnLst/>
              <a:rect l="l" t="t" r="r" b="b"/>
              <a:pathLst>
                <a:path w="12479" h="5177" extrusionOk="0">
                  <a:moveTo>
                    <a:pt x="555" y="0"/>
                  </a:moveTo>
                  <a:lnTo>
                    <a:pt x="277" y="185"/>
                  </a:lnTo>
                  <a:lnTo>
                    <a:pt x="0" y="462"/>
                  </a:lnTo>
                  <a:lnTo>
                    <a:pt x="0" y="1202"/>
                  </a:lnTo>
                  <a:lnTo>
                    <a:pt x="185" y="1479"/>
                  </a:lnTo>
                  <a:lnTo>
                    <a:pt x="1294" y="2681"/>
                  </a:lnTo>
                  <a:lnTo>
                    <a:pt x="3975" y="4345"/>
                  </a:lnTo>
                  <a:lnTo>
                    <a:pt x="6933" y="5177"/>
                  </a:lnTo>
                  <a:lnTo>
                    <a:pt x="10168" y="5177"/>
                  </a:lnTo>
                  <a:lnTo>
                    <a:pt x="11739" y="4807"/>
                  </a:lnTo>
                  <a:lnTo>
                    <a:pt x="11832" y="4807"/>
                  </a:lnTo>
                  <a:lnTo>
                    <a:pt x="12109" y="4622"/>
                  </a:lnTo>
                  <a:lnTo>
                    <a:pt x="12479" y="3975"/>
                  </a:lnTo>
                  <a:lnTo>
                    <a:pt x="12386" y="3605"/>
                  </a:lnTo>
                  <a:lnTo>
                    <a:pt x="12202" y="3236"/>
                  </a:lnTo>
                  <a:lnTo>
                    <a:pt x="11555" y="2958"/>
                  </a:lnTo>
                  <a:lnTo>
                    <a:pt x="11185" y="3051"/>
                  </a:lnTo>
                  <a:lnTo>
                    <a:pt x="9891" y="3420"/>
                  </a:lnTo>
                  <a:lnTo>
                    <a:pt x="7210" y="3420"/>
                  </a:lnTo>
                  <a:lnTo>
                    <a:pt x="4714" y="2681"/>
                  </a:lnTo>
                  <a:lnTo>
                    <a:pt x="2496" y="1294"/>
                  </a:lnTo>
                  <a:lnTo>
                    <a:pt x="1572" y="370"/>
                  </a:lnTo>
                  <a:lnTo>
                    <a:pt x="1294" y="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7"/>
            <p:cNvSpPr/>
            <p:nvPr/>
          </p:nvSpPr>
          <p:spPr>
            <a:xfrm>
              <a:off x="6251425" y="2102975"/>
              <a:ext cx="226500" cy="87850"/>
            </a:xfrm>
            <a:custGeom>
              <a:avLst/>
              <a:gdLst/>
              <a:ahLst/>
              <a:cxnLst/>
              <a:rect l="l" t="t" r="r" b="b"/>
              <a:pathLst>
                <a:path w="9060" h="3514" extrusionOk="0">
                  <a:moveTo>
                    <a:pt x="463" y="1"/>
                  </a:moveTo>
                  <a:lnTo>
                    <a:pt x="185" y="186"/>
                  </a:lnTo>
                  <a:lnTo>
                    <a:pt x="185" y="278"/>
                  </a:lnTo>
                  <a:lnTo>
                    <a:pt x="1" y="556"/>
                  </a:lnTo>
                  <a:lnTo>
                    <a:pt x="1" y="1295"/>
                  </a:lnTo>
                  <a:lnTo>
                    <a:pt x="278" y="1572"/>
                  </a:lnTo>
                  <a:lnTo>
                    <a:pt x="1202" y="2127"/>
                  </a:lnTo>
                  <a:lnTo>
                    <a:pt x="3143" y="3051"/>
                  </a:lnTo>
                  <a:lnTo>
                    <a:pt x="5177" y="3514"/>
                  </a:lnTo>
                  <a:lnTo>
                    <a:pt x="7303" y="3514"/>
                  </a:lnTo>
                  <a:lnTo>
                    <a:pt x="8320" y="3236"/>
                  </a:lnTo>
                  <a:lnTo>
                    <a:pt x="8412" y="3236"/>
                  </a:lnTo>
                  <a:lnTo>
                    <a:pt x="8782" y="3144"/>
                  </a:lnTo>
                  <a:lnTo>
                    <a:pt x="9059" y="2589"/>
                  </a:lnTo>
                  <a:lnTo>
                    <a:pt x="9059" y="2219"/>
                  </a:lnTo>
                  <a:lnTo>
                    <a:pt x="8967" y="1850"/>
                  </a:lnTo>
                  <a:lnTo>
                    <a:pt x="8412" y="1480"/>
                  </a:lnTo>
                  <a:lnTo>
                    <a:pt x="7950" y="1480"/>
                  </a:lnTo>
                  <a:lnTo>
                    <a:pt x="7118" y="1665"/>
                  </a:lnTo>
                  <a:lnTo>
                    <a:pt x="5454" y="1757"/>
                  </a:lnTo>
                  <a:lnTo>
                    <a:pt x="3790" y="1388"/>
                  </a:lnTo>
                  <a:lnTo>
                    <a:pt x="2127" y="740"/>
                  </a:lnTo>
                  <a:lnTo>
                    <a:pt x="1387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8821125" y="178025"/>
              <a:ext cx="284250" cy="182600"/>
            </a:xfrm>
            <a:custGeom>
              <a:avLst/>
              <a:gdLst/>
              <a:ahLst/>
              <a:cxnLst/>
              <a:rect l="l" t="t" r="r" b="b"/>
              <a:pathLst>
                <a:path w="11370" h="7304" extrusionOk="0">
                  <a:moveTo>
                    <a:pt x="832" y="1"/>
                  </a:moveTo>
                  <a:lnTo>
                    <a:pt x="462" y="93"/>
                  </a:lnTo>
                  <a:lnTo>
                    <a:pt x="0" y="555"/>
                  </a:lnTo>
                  <a:lnTo>
                    <a:pt x="0" y="1017"/>
                  </a:lnTo>
                  <a:lnTo>
                    <a:pt x="0" y="1387"/>
                  </a:lnTo>
                  <a:lnTo>
                    <a:pt x="555" y="1849"/>
                  </a:lnTo>
                  <a:lnTo>
                    <a:pt x="2311" y="1849"/>
                  </a:lnTo>
                  <a:lnTo>
                    <a:pt x="4899" y="2496"/>
                  </a:lnTo>
                  <a:lnTo>
                    <a:pt x="7210" y="3698"/>
                  </a:lnTo>
                  <a:lnTo>
                    <a:pt x="8966" y="5639"/>
                  </a:lnTo>
                  <a:lnTo>
                    <a:pt x="9706" y="6748"/>
                  </a:lnTo>
                  <a:lnTo>
                    <a:pt x="9983" y="7118"/>
                  </a:lnTo>
                  <a:lnTo>
                    <a:pt x="10538" y="7303"/>
                  </a:lnTo>
                  <a:lnTo>
                    <a:pt x="10907" y="7211"/>
                  </a:lnTo>
                  <a:lnTo>
                    <a:pt x="11185" y="7026"/>
                  </a:lnTo>
                  <a:lnTo>
                    <a:pt x="11370" y="6286"/>
                  </a:lnTo>
                  <a:lnTo>
                    <a:pt x="11277" y="5917"/>
                  </a:lnTo>
                  <a:lnTo>
                    <a:pt x="10538" y="4530"/>
                  </a:lnTo>
                  <a:lnTo>
                    <a:pt x="8319" y="2219"/>
                  </a:lnTo>
                  <a:lnTo>
                    <a:pt x="5546" y="74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7"/>
            <p:cNvSpPr/>
            <p:nvPr/>
          </p:nvSpPr>
          <p:spPr>
            <a:xfrm>
              <a:off x="8904300" y="80975"/>
              <a:ext cx="214950" cy="124800"/>
            </a:xfrm>
            <a:custGeom>
              <a:avLst/>
              <a:gdLst/>
              <a:ahLst/>
              <a:cxnLst/>
              <a:rect l="l" t="t" r="r" b="b"/>
              <a:pathLst>
                <a:path w="8598" h="4992" extrusionOk="0">
                  <a:moveTo>
                    <a:pt x="555" y="0"/>
                  </a:moveTo>
                  <a:lnTo>
                    <a:pt x="93" y="555"/>
                  </a:lnTo>
                  <a:lnTo>
                    <a:pt x="1" y="832"/>
                  </a:lnTo>
                  <a:lnTo>
                    <a:pt x="93" y="1295"/>
                  </a:lnTo>
                  <a:lnTo>
                    <a:pt x="555" y="1757"/>
                  </a:lnTo>
                  <a:lnTo>
                    <a:pt x="925" y="1849"/>
                  </a:lnTo>
                  <a:lnTo>
                    <a:pt x="1757" y="1942"/>
                  </a:lnTo>
                  <a:lnTo>
                    <a:pt x="3421" y="2219"/>
                  </a:lnTo>
                  <a:lnTo>
                    <a:pt x="4992" y="2958"/>
                  </a:lnTo>
                  <a:lnTo>
                    <a:pt x="6379" y="3975"/>
                  </a:lnTo>
                  <a:lnTo>
                    <a:pt x="6933" y="4622"/>
                  </a:lnTo>
                  <a:lnTo>
                    <a:pt x="7211" y="4899"/>
                  </a:lnTo>
                  <a:lnTo>
                    <a:pt x="7765" y="4992"/>
                  </a:lnTo>
                  <a:lnTo>
                    <a:pt x="8043" y="4899"/>
                  </a:lnTo>
                  <a:lnTo>
                    <a:pt x="8228" y="4807"/>
                  </a:lnTo>
                  <a:lnTo>
                    <a:pt x="8412" y="4530"/>
                  </a:lnTo>
                  <a:lnTo>
                    <a:pt x="8597" y="3883"/>
                  </a:lnTo>
                  <a:lnTo>
                    <a:pt x="8412" y="3605"/>
                  </a:lnTo>
                  <a:lnTo>
                    <a:pt x="7765" y="2773"/>
                  </a:lnTo>
                  <a:lnTo>
                    <a:pt x="6009" y="1479"/>
                  </a:lnTo>
                  <a:lnTo>
                    <a:pt x="4160" y="555"/>
                  </a:lnTo>
                  <a:lnTo>
                    <a:pt x="2034" y="93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9507450" y="1589975"/>
              <a:ext cx="173325" cy="291200"/>
            </a:xfrm>
            <a:custGeom>
              <a:avLst/>
              <a:gdLst/>
              <a:ahLst/>
              <a:cxnLst/>
              <a:rect l="l" t="t" r="r" b="b"/>
              <a:pathLst>
                <a:path w="6933" h="11648" extrusionOk="0">
                  <a:moveTo>
                    <a:pt x="5824" y="0"/>
                  </a:moveTo>
                  <a:lnTo>
                    <a:pt x="5454" y="93"/>
                  </a:lnTo>
                  <a:lnTo>
                    <a:pt x="4992" y="647"/>
                  </a:lnTo>
                  <a:lnTo>
                    <a:pt x="4992" y="1017"/>
                  </a:lnTo>
                  <a:lnTo>
                    <a:pt x="4992" y="2311"/>
                  </a:lnTo>
                  <a:lnTo>
                    <a:pt x="4530" y="4899"/>
                  </a:lnTo>
                  <a:lnTo>
                    <a:pt x="3328" y="7303"/>
                  </a:lnTo>
                  <a:lnTo>
                    <a:pt x="1664" y="9152"/>
                  </a:lnTo>
                  <a:lnTo>
                    <a:pt x="555" y="9891"/>
                  </a:lnTo>
                  <a:lnTo>
                    <a:pt x="185" y="10168"/>
                  </a:lnTo>
                  <a:lnTo>
                    <a:pt x="0" y="10815"/>
                  </a:lnTo>
                  <a:lnTo>
                    <a:pt x="93" y="11185"/>
                  </a:lnTo>
                  <a:lnTo>
                    <a:pt x="185" y="11185"/>
                  </a:lnTo>
                  <a:lnTo>
                    <a:pt x="370" y="11555"/>
                  </a:lnTo>
                  <a:lnTo>
                    <a:pt x="1017" y="11647"/>
                  </a:lnTo>
                  <a:lnTo>
                    <a:pt x="1387" y="11555"/>
                  </a:lnTo>
                  <a:lnTo>
                    <a:pt x="2681" y="10630"/>
                  </a:lnTo>
                  <a:lnTo>
                    <a:pt x="4899" y="8227"/>
                  </a:lnTo>
                  <a:lnTo>
                    <a:pt x="6286" y="5454"/>
                  </a:lnTo>
                  <a:lnTo>
                    <a:pt x="6933" y="2404"/>
                  </a:lnTo>
                  <a:lnTo>
                    <a:pt x="6841" y="740"/>
                  </a:lnTo>
                  <a:lnTo>
                    <a:pt x="6656" y="463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9659975" y="1670850"/>
              <a:ext cx="117875" cy="214950"/>
            </a:xfrm>
            <a:custGeom>
              <a:avLst/>
              <a:gdLst/>
              <a:ahLst/>
              <a:cxnLst/>
              <a:rect l="l" t="t" r="r" b="b"/>
              <a:pathLst>
                <a:path w="4715" h="8598" extrusionOk="0">
                  <a:moveTo>
                    <a:pt x="3420" y="1"/>
                  </a:moveTo>
                  <a:lnTo>
                    <a:pt x="2958" y="555"/>
                  </a:lnTo>
                  <a:lnTo>
                    <a:pt x="2866" y="833"/>
                  </a:lnTo>
                  <a:lnTo>
                    <a:pt x="2866" y="1664"/>
                  </a:lnTo>
                  <a:lnTo>
                    <a:pt x="2588" y="3421"/>
                  </a:lnTo>
                  <a:lnTo>
                    <a:pt x="1941" y="4992"/>
                  </a:lnTo>
                  <a:lnTo>
                    <a:pt x="1017" y="6379"/>
                  </a:lnTo>
                  <a:lnTo>
                    <a:pt x="370" y="7026"/>
                  </a:lnTo>
                  <a:lnTo>
                    <a:pt x="185" y="7211"/>
                  </a:lnTo>
                  <a:lnTo>
                    <a:pt x="0" y="7858"/>
                  </a:lnTo>
                  <a:lnTo>
                    <a:pt x="185" y="8135"/>
                  </a:lnTo>
                  <a:lnTo>
                    <a:pt x="185" y="8320"/>
                  </a:lnTo>
                  <a:lnTo>
                    <a:pt x="555" y="8597"/>
                  </a:lnTo>
                  <a:lnTo>
                    <a:pt x="1202" y="8597"/>
                  </a:lnTo>
                  <a:lnTo>
                    <a:pt x="1479" y="8412"/>
                  </a:lnTo>
                  <a:lnTo>
                    <a:pt x="2311" y="7765"/>
                  </a:lnTo>
                  <a:lnTo>
                    <a:pt x="3513" y="6009"/>
                  </a:lnTo>
                  <a:lnTo>
                    <a:pt x="4344" y="3975"/>
                  </a:lnTo>
                  <a:lnTo>
                    <a:pt x="4714" y="1942"/>
                  </a:lnTo>
                  <a:lnTo>
                    <a:pt x="4714" y="833"/>
                  </a:lnTo>
                  <a:lnTo>
                    <a:pt x="4714" y="555"/>
                  </a:lnTo>
                  <a:lnTo>
                    <a:pt x="4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6949300" y="4617225"/>
              <a:ext cx="108650" cy="318925"/>
            </a:xfrm>
            <a:custGeom>
              <a:avLst/>
              <a:gdLst/>
              <a:ahLst/>
              <a:cxnLst/>
              <a:rect l="l" t="t" r="r" b="b"/>
              <a:pathLst>
                <a:path w="4346" h="12757" extrusionOk="0">
                  <a:moveTo>
                    <a:pt x="1942" y="0"/>
                  </a:moveTo>
                  <a:lnTo>
                    <a:pt x="1295" y="278"/>
                  </a:lnTo>
                  <a:lnTo>
                    <a:pt x="1110" y="555"/>
                  </a:lnTo>
                  <a:lnTo>
                    <a:pt x="463" y="2126"/>
                  </a:lnTo>
                  <a:lnTo>
                    <a:pt x="1" y="5269"/>
                  </a:lnTo>
                  <a:lnTo>
                    <a:pt x="463" y="8319"/>
                  </a:lnTo>
                  <a:lnTo>
                    <a:pt x="1757" y="11277"/>
                  </a:lnTo>
                  <a:lnTo>
                    <a:pt x="2774" y="12479"/>
                  </a:lnTo>
                  <a:lnTo>
                    <a:pt x="3051" y="12756"/>
                  </a:lnTo>
                  <a:lnTo>
                    <a:pt x="3698" y="12756"/>
                  </a:lnTo>
                  <a:lnTo>
                    <a:pt x="3976" y="12664"/>
                  </a:lnTo>
                  <a:lnTo>
                    <a:pt x="4253" y="12294"/>
                  </a:lnTo>
                  <a:lnTo>
                    <a:pt x="4345" y="11555"/>
                  </a:lnTo>
                  <a:lnTo>
                    <a:pt x="4160" y="11370"/>
                  </a:lnTo>
                  <a:lnTo>
                    <a:pt x="3329" y="10260"/>
                  </a:lnTo>
                  <a:lnTo>
                    <a:pt x="2219" y="7857"/>
                  </a:lnTo>
                  <a:lnTo>
                    <a:pt x="1850" y="5269"/>
                  </a:lnTo>
                  <a:lnTo>
                    <a:pt x="2219" y="2681"/>
                  </a:lnTo>
                  <a:lnTo>
                    <a:pt x="2774" y="1387"/>
                  </a:lnTo>
                  <a:lnTo>
                    <a:pt x="2774" y="1109"/>
                  </a:lnTo>
                  <a:lnTo>
                    <a:pt x="2589" y="370"/>
                  </a:lnTo>
                  <a:lnTo>
                    <a:pt x="2312" y="18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6838375" y="4700400"/>
              <a:ext cx="90150" cy="228800"/>
            </a:xfrm>
            <a:custGeom>
              <a:avLst/>
              <a:gdLst/>
              <a:ahLst/>
              <a:cxnLst/>
              <a:rect l="l" t="t" r="r" b="b"/>
              <a:pathLst>
                <a:path w="3606" h="9152" extrusionOk="0">
                  <a:moveTo>
                    <a:pt x="1110" y="1"/>
                  </a:moveTo>
                  <a:lnTo>
                    <a:pt x="463" y="278"/>
                  </a:lnTo>
                  <a:lnTo>
                    <a:pt x="278" y="648"/>
                  </a:lnTo>
                  <a:lnTo>
                    <a:pt x="93" y="1757"/>
                  </a:lnTo>
                  <a:lnTo>
                    <a:pt x="1" y="3883"/>
                  </a:lnTo>
                  <a:lnTo>
                    <a:pt x="556" y="5917"/>
                  </a:lnTo>
                  <a:lnTo>
                    <a:pt x="1388" y="7858"/>
                  </a:lnTo>
                  <a:lnTo>
                    <a:pt x="1942" y="8782"/>
                  </a:lnTo>
                  <a:lnTo>
                    <a:pt x="2219" y="9059"/>
                  </a:lnTo>
                  <a:lnTo>
                    <a:pt x="2959" y="9152"/>
                  </a:lnTo>
                  <a:lnTo>
                    <a:pt x="3329" y="8967"/>
                  </a:lnTo>
                  <a:lnTo>
                    <a:pt x="3514" y="8690"/>
                  </a:lnTo>
                  <a:lnTo>
                    <a:pt x="3606" y="8043"/>
                  </a:lnTo>
                  <a:lnTo>
                    <a:pt x="3514" y="7765"/>
                  </a:lnTo>
                  <a:lnTo>
                    <a:pt x="3051" y="7026"/>
                  </a:lnTo>
                  <a:lnTo>
                    <a:pt x="2219" y="5455"/>
                  </a:lnTo>
                  <a:lnTo>
                    <a:pt x="1942" y="3791"/>
                  </a:lnTo>
                  <a:lnTo>
                    <a:pt x="1942" y="2034"/>
                  </a:lnTo>
                  <a:lnTo>
                    <a:pt x="2035" y="1203"/>
                  </a:lnTo>
                  <a:lnTo>
                    <a:pt x="2127" y="833"/>
                  </a:lnTo>
                  <a:lnTo>
                    <a:pt x="1850" y="278"/>
                  </a:lnTo>
                  <a:lnTo>
                    <a:pt x="1572" y="93"/>
                  </a:lnTo>
                  <a:lnTo>
                    <a:pt x="1388" y="93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3473750" y="-3498575"/>
              <a:ext cx="1834875" cy="1943475"/>
            </a:xfrm>
            <a:custGeom>
              <a:avLst/>
              <a:gdLst/>
              <a:ahLst/>
              <a:cxnLst/>
              <a:rect l="l" t="t" r="r" b="b"/>
              <a:pathLst>
                <a:path w="73395" h="77739" extrusionOk="0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7"/>
            <p:cNvSpPr/>
            <p:nvPr/>
          </p:nvSpPr>
          <p:spPr>
            <a:xfrm>
              <a:off x="3473750" y="-3498575"/>
              <a:ext cx="1834875" cy="1943475"/>
            </a:xfrm>
            <a:custGeom>
              <a:avLst/>
              <a:gdLst/>
              <a:ahLst/>
              <a:cxnLst/>
              <a:rect l="l" t="t" r="r" b="b"/>
              <a:pathLst>
                <a:path w="73395" h="77739" extrusionOk="0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3473750" y="-2576525"/>
              <a:ext cx="281950" cy="1021425"/>
            </a:xfrm>
            <a:custGeom>
              <a:avLst/>
              <a:gdLst/>
              <a:ahLst/>
              <a:cxnLst/>
              <a:rect l="l" t="t" r="r" b="b"/>
              <a:pathLst>
                <a:path w="11278" h="40857" extrusionOk="0">
                  <a:moveTo>
                    <a:pt x="11278" y="40394"/>
                  </a:moveTo>
                  <a:lnTo>
                    <a:pt x="10695" y="40576"/>
                  </a:lnTo>
                  <a:lnTo>
                    <a:pt x="10695" y="40576"/>
                  </a:lnTo>
                  <a:lnTo>
                    <a:pt x="10723" y="40579"/>
                  </a:lnTo>
                  <a:lnTo>
                    <a:pt x="11278" y="40394"/>
                  </a:lnTo>
                  <a:close/>
                  <a:moveTo>
                    <a:pt x="925" y="0"/>
                  </a:moveTo>
                  <a:lnTo>
                    <a:pt x="463" y="647"/>
                  </a:lnTo>
                  <a:lnTo>
                    <a:pt x="1" y="2219"/>
                  </a:lnTo>
                  <a:lnTo>
                    <a:pt x="1" y="3051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463" y="35680"/>
                  </a:lnTo>
                  <a:lnTo>
                    <a:pt x="1295" y="36974"/>
                  </a:lnTo>
                  <a:lnTo>
                    <a:pt x="2404" y="38176"/>
                  </a:lnTo>
                  <a:lnTo>
                    <a:pt x="3051" y="38638"/>
                  </a:lnTo>
                  <a:lnTo>
                    <a:pt x="5639" y="40117"/>
                  </a:lnTo>
                  <a:lnTo>
                    <a:pt x="6933" y="40672"/>
                  </a:lnTo>
                  <a:lnTo>
                    <a:pt x="9799" y="40856"/>
                  </a:lnTo>
                  <a:lnTo>
                    <a:pt x="10695" y="40576"/>
                  </a:lnTo>
                  <a:lnTo>
                    <a:pt x="10695" y="40576"/>
                  </a:lnTo>
                  <a:lnTo>
                    <a:pt x="9799" y="40487"/>
                  </a:lnTo>
                  <a:lnTo>
                    <a:pt x="9059" y="39932"/>
                  </a:lnTo>
                  <a:lnTo>
                    <a:pt x="8690" y="38915"/>
                  </a:lnTo>
                  <a:lnTo>
                    <a:pt x="8690" y="38361"/>
                  </a:lnTo>
                  <a:lnTo>
                    <a:pt x="8690" y="8135"/>
                  </a:lnTo>
                  <a:lnTo>
                    <a:pt x="8690" y="7303"/>
                  </a:lnTo>
                  <a:lnTo>
                    <a:pt x="9244" y="5731"/>
                  </a:lnTo>
                  <a:lnTo>
                    <a:pt x="9614" y="4992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3496875" y="-3498575"/>
              <a:ext cx="1809425" cy="1046850"/>
            </a:xfrm>
            <a:custGeom>
              <a:avLst/>
              <a:gdLst/>
              <a:ahLst/>
              <a:cxnLst/>
              <a:rect l="l" t="t" r="r" b="b"/>
              <a:pathLst>
                <a:path w="72377" h="41874" extrusionOk="0">
                  <a:moveTo>
                    <a:pt x="62948" y="1"/>
                  </a:moveTo>
                  <a:lnTo>
                    <a:pt x="61377" y="370"/>
                  </a:lnTo>
                  <a:lnTo>
                    <a:pt x="60637" y="740"/>
                  </a:lnTo>
                  <a:lnTo>
                    <a:pt x="2126" y="34479"/>
                  </a:lnTo>
                  <a:lnTo>
                    <a:pt x="1479" y="35034"/>
                  </a:lnTo>
                  <a:lnTo>
                    <a:pt x="370" y="36143"/>
                  </a:lnTo>
                  <a:lnTo>
                    <a:pt x="0" y="36882"/>
                  </a:lnTo>
                  <a:lnTo>
                    <a:pt x="8689" y="41874"/>
                  </a:lnTo>
                  <a:lnTo>
                    <a:pt x="9151" y="41134"/>
                  </a:lnTo>
                  <a:lnTo>
                    <a:pt x="10260" y="40025"/>
                  </a:lnTo>
                  <a:lnTo>
                    <a:pt x="10815" y="39563"/>
                  </a:lnTo>
                  <a:lnTo>
                    <a:pt x="69326" y="5732"/>
                  </a:lnTo>
                  <a:lnTo>
                    <a:pt x="69881" y="5454"/>
                  </a:lnTo>
                  <a:lnTo>
                    <a:pt x="70898" y="5362"/>
                  </a:lnTo>
                  <a:lnTo>
                    <a:pt x="71637" y="5639"/>
                  </a:lnTo>
                  <a:lnTo>
                    <a:pt x="72192" y="6194"/>
                  </a:lnTo>
                  <a:lnTo>
                    <a:pt x="72377" y="6656"/>
                  </a:lnTo>
                  <a:lnTo>
                    <a:pt x="72007" y="5362"/>
                  </a:lnTo>
                  <a:lnTo>
                    <a:pt x="70528" y="3051"/>
                  </a:lnTo>
                  <a:lnTo>
                    <a:pt x="69326" y="2219"/>
                  </a:lnTo>
                  <a:lnTo>
                    <a:pt x="66831" y="740"/>
                  </a:lnTo>
                  <a:lnTo>
                    <a:pt x="66091" y="370"/>
                  </a:lnTo>
                  <a:lnTo>
                    <a:pt x="64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7"/>
            <p:cNvSpPr/>
            <p:nvPr/>
          </p:nvSpPr>
          <p:spPr>
            <a:xfrm>
              <a:off x="3201075" y="-2255325"/>
              <a:ext cx="489925" cy="441400"/>
            </a:xfrm>
            <a:custGeom>
              <a:avLst/>
              <a:gdLst/>
              <a:ahLst/>
              <a:cxnLst/>
              <a:rect l="l" t="t" r="r" b="b"/>
              <a:pathLst>
                <a:path w="19597" h="17656" extrusionOk="0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3201075" y="-2255325"/>
              <a:ext cx="489925" cy="441400"/>
            </a:xfrm>
            <a:custGeom>
              <a:avLst/>
              <a:gdLst/>
              <a:ahLst/>
              <a:cxnLst/>
              <a:rect l="l" t="t" r="r" b="b"/>
              <a:pathLst>
                <a:path w="19597" h="17656" extrusionOk="0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3198750" y="-2255325"/>
              <a:ext cx="492250" cy="434475"/>
            </a:xfrm>
            <a:custGeom>
              <a:avLst/>
              <a:gdLst/>
              <a:ahLst/>
              <a:cxnLst/>
              <a:rect l="l" t="t" r="r" b="b"/>
              <a:pathLst>
                <a:path w="19690" h="17379" extrusionOk="0">
                  <a:moveTo>
                    <a:pt x="11001" y="1"/>
                  </a:moveTo>
                  <a:lnTo>
                    <a:pt x="463" y="10076"/>
                  </a:lnTo>
                  <a:lnTo>
                    <a:pt x="278" y="10261"/>
                  </a:lnTo>
                  <a:lnTo>
                    <a:pt x="278" y="10353"/>
                  </a:lnTo>
                  <a:lnTo>
                    <a:pt x="1" y="10908"/>
                  </a:lnTo>
                  <a:lnTo>
                    <a:pt x="278" y="12017"/>
                  </a:lnTo>
                  <a:lnTo>
                    <a:pt x="740" y="12387"/>
                  </a:lnTo>
                  <a:lnTo>
                    <a:pt x="1387" y="12849"/>
                  </a:lnTo>
                  <a:lnTo>
                    <a:pt x="1665" y="12942"/>
                  </a:lnTo>
                  <a:lnTo>
                    <a:pt x="4161" y="14421"/>
                  </a:lnTo>
                  <a:lnTo>
                    <a:pt x="4715" y="14698"/>
                  </a:lnTo>
                  <a:lnTo>
                    <a:pt x="9117" y="17251"/>
                  </a:lnTo>
                  <a:lnTo>
                    <a:pt x="9060" y="17194"/>
                  </a:lnTo>
                  <a:lnTo>
                    <a:pt x="8690" y="16639"/>
                  </a:lnTo>
                  <a:lnTo>
                    <a:pt x="8782" y="15530"/>
                  </a:lnTo>
                  <a:lnTo>
                    <a:pt x="9152" y="15068"/>
                  </a:lnTo>
                  <a:lnTo>
                    <a:pt x="19690" y="4992"/>
                  </a:lnTo>
                  <a:lnTo>
                    <a:pt x="11001" y="1"/>
                  </a:lnTo>
                  <a:close/>
                  <a:moveTo>
                    <a:pt x="9117" y="17251"/>
                  </a:moveTo>
                  <a:lnTo>
                    <a:pt x="9152" y="17286"/>
                  </a:lnTo>
                  <a:lnTo>
                    <a:pt x="9337" y="17378"/>
                  </a:lnTo>
                  <a:lnTo>
                    <a:pt x="9117" y="172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4014500" y="-2377800"/>
              <a:ext cx="208000" cy="268100"/>
            </a:xfrm>
            <a:custGeom>
              <a:avLst/>
              <a:gdLst/>
              <a:ahLst/>
              <a:cxnLst/>
              <a:rect l="l" t="t" r="r" b="b"/>
              <a:pathLst>
                <a:path w="8320" h="10724" extrusionOk="0">
                  <a:moveTo>
                    <a:pt x="6471" y="1"/>
                  </a:moveTo>
                  <a:lnTo>
                    <a:pt x="4992" y="186"/>
                  </a:lnTo>
                  <a:lnTo>
                    <a:pt x="4160" y="648"/>
                  </a:lnTo>
                  <a:lnTo>
                    <a:pt x="3236" y="1295"/>
                  </a:lnTo>
                  <a:lnTo>
                    <a:pt x="1757" y="2774"/>
                  </a:lnTo>
                  <a:lnTo>
                    <a:pt x="740" y="4622"/>
                  </a:lnTo>
                  <a:lnTo>
                    <a:pt x="93" y="6656"/>
                  </a:lnTo>
                  <a:lnTo>
                    <a:pt x="0" y="7765"/>
                  </a:lnTo>
                  <a:lnTo>
                    <a:pt x="93" y="8782"/>
                  </a:lnTo>
                  <a:lnTo>
                    <a:pt x="648" y="10076"/>
                  </a:lnTo>
                  <a:lnTo>
                    <a:pt x="1849" y="10723"/>
                  </a:lnTo>
                  <a:lnTo>
                    <a:pt x="3328" y="10631"/>
                  </a:lnTo>
                  <a:lnTo>
                    <a:pt x="4160" y="10168"/>
                  </a:lnTo>
                  <a:lnTo>
                    <a:pt x="5084" y="9521"/>
                  </a:lnTo>
                  <a:lnTo>
                    <a:pt x="6471" y="7950"/>
                  </a:lnTo>
                  <a:lnTo>
                    <a:pt x="7580" y="6101"/>
                  </a:lnTo>
                  <a:lnTo>
                    <a:pt x="8135" y="4068"/>
                  </a:lnTo>
                  <a:lnTo>
                    <a:pt x="8320" y="2959"/>
                  </a:lnTo>
                  <a:lnTo>
                    <a:pt x="8227" y="2034"/>
                  </a:lnTo>
                  <a:lnTo>
                    <a:pt x="7580" y="740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4398100" y="-2597325"/>
              <a:ext cx="205700" cy="265775"/>
            </a:xfrm>
            <a:custGeom>
              <a:avLst/>
              <a:gdLst/>
              <a:ahLst/>
              <a:cxnLst/>
              <a:rect l="l" t="t" r="r" b="b"/>
              <a:pathLst>
                <a:path w="8228" h="10631" extrusionOk="0">
                  <a:moveTo>
                    <a:pt x="6379" y="0"/>
                  </a:moveTo>
                  <a:lnTo>
                    <a:pt x="4992" y="93"/>
                  </a:lnTo>
                  <a:lnTo>
                    <a:pt x="4068" y="555"/>
                  </a:lnTo>
                  <a:lnTo>
                    <a:pt x="3236" y="1202"/>
                  </a:lnTo>
                  <a:lnTo>
                    <a:pt x="1665" y="2773"/>
                  </a:lnTo>
                  <a:lnTo>
                    <a:pt x="648" y="4530"/>
                  </a:lnTo>
                  <a:lnTo>
                    <a:pt x="1" y="6656"/>
                  </a:lnTo>
                  <a:lnTo>
                    <a:pt x="1" y="7765"/>
                  </a:lnTo>
                  <a:lnTo>
                    <a:pt x="1" y="8689"/>
                  </a:lnTo>
                  <a:lnTo>
                    <a:pt x="648" y="10076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068" y="10076"/>
                  </a:lnTo>
                  <a:lnTo>
                    <a:pt x="4992" y="9521"/>
                  </a:lnTo>
                  <a:lnTo>
                    <a:pt x="6379" y="7857"/>
                  </a:lnTo>
                  <a:lnTo>
                    <a:pt x="7488" y="6101"/>
                  </a:lnTo>
                  <a:lnTo>
                    <a:pt x="8135" y="3975"/>
                  </a:lnTo>
                  <a:lnTo>
                    <a:pt x="8227" y="2958"/>
                  </a:lnTo>
                  <a:lnTo>
                    <a:pt x="8135" y="2034"/>
                  </a:lnTo>
                  <a:lnTo>
                    <a:pt x="7488" y="647"/>
                  </a:lnTo>
                  <a:lnTo>
                    <a:pt x="6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4779400" y="-2816850"/>
              <a:ext cx="205700" cy="265775"/>
            </a:xfrm>
            <a:custGeom>
              <a:avLst/>
              <a:gdLst/>
              <a:ahLst/>
              <a:cxnLst/>
              <a:rect l="l" t="t" r="r" b="b"/>
              <a:pathLst>
                <a:path w="8228" h="10631" extrusionOk="0">
                  <a:moveTo>
                    <a:pt x="6378" y="0"/>
                  </a:moveTo>
                  <a:lnTo>
                    <a:pt x="4992" y="92"/>
                  </a:lnTo>
                  <a:lnTo>
                    <a:pt x="4160" y="555"/>
                  </a:lnTo>
                  <a:lnTo>
                    <a:pt x="3236" y="1109"/>
                  </a:lnTo>
                  <a:lnTo>
                    <a:pt x="1757" y="2681"/>
                  </a:lnTo>
                  <a:lnTo>
                    <a:pt x="648" y="4529"/>
                  </a:lnTo>
                  <a:lnTo>
                    <a:pt x="0" y="6655"/>
                  </a:lnTo>
                  <a:lnTo>
                    <a:pt x="0" y="7672"/>
                  </a:lnTo>
                  <a:lnTo>
                    <a:pt x="0" y="8596"/>
                  </a:lnTo>
                  <a:lnTo>
                    <a:pt x="648" y="9983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160" y="10075"/>
                  </a:lnTo>
                  <a:lnTo>
                    <a:pt x="4992" y="9428"/>
                  </a:lnTo>
                  <a:lnTo>
                    <a:pt x="6471" y="7857"/>
                  </a:lnTo>
                  <a:lnTo>
                    <a:pt x="7488" y="6008"/>
                  </a:lnTo>
                  <a:lnTo>
                    <a:pt x="8135" y="3975"/>
                  </a:lnTo>
                  <a:lnTo>
                    <a:pt x="8227" y="2866"/>
                  </a:lnTo>
                  <a:lnTo>
                    <a:pt x="8227" y="1941"/>
                  </a:lnTo>
                  <a:lnTo>
                    <a:pt x="7488" y="555"/>
                  </a:lnTo>
                  <a:lnTo>
                    <a:pt x="6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7845925" y="-2414775"/>
              <a:ext cx="279650" cy="589300"/>
            </a:xfrm>
            <a:custGeom>
              <a:avLst/>
              <a:gdLst/>
              <a:ahLst/>
              <a:cxnLst/>
              <a:rect l="l" t="t" r="r" b="b"/>
              <a:pathLst>
                <a:path w="11186" h="23572" extrusionOk="0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7845925" y="-2414775"/>
              <a:ext cx="279650" cy="589300"/>
            </a:xfrm>
            <a:custGeom>
              <a:avLst/>
              <a:gdLst/>
              <a:ahLst/>
              <a:cxnLst/>
              <a:rect l="l" t="t" r="r" b="b"/>
              <a:pathLst>
                <a:path w="11186" h="23572" extrusionOk="0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7076400" y="-3574825"/>
              <a:ext cx="1832550" cy="1936525"/>
            </a:xfrm>
            <a:custGeom>
              <a:avLst/>
              <a:gdLst/>
              <a:ahLst/>
              <a:cxnLst/>
              <a:rect l="l" t="t" r="r" b="b"/>
              <a:pathLst>
                <a:path w="73302" h="77461" extrusionOk="0">
                  <a:moveTo>
                    <a:pt x="63781" y="0"/>
                  </a:moveTo>
                  <a:lnTo>
                    <a:pt x="62302" y="370"/>
                  </a:lnTo>
                  <a:lnTo>
                    <a:pt x="61470" y="647"/>
                  </a:lnTo>
                  <a:lnTo>
                    <a:pt x="3144" y="34479"/>
                  </a:lnTo>
                  <a:lnTo>
                    <a:pt x="2404" y="34941"/>
                  </a:lnTo>
                  <a:lnTo>
                    <a:pt x="1387" y="36142"/>
                  </a:lnTo>
                  <a:lnTo>
                    <a:pt x="555" y="37437"/>
                  </a:lnTo>
                  <a:lnTo>
                    <a:pt x="93" y="39008"/>
                  </a:lnTo>
                  <a:lnTo>
                    <a:pt x="1" y="39747"/>
                  </a:lnTo>
                  <a:lnTo>
                    <a:pt x="1" y="69974"/>
                  </a:lnTo>
                  <a:lnTo>
                    <a:pt x="93" y="70806"/>
                  </a:lnTo>
                  <a:lnTo>
                    <a:pt x="555" y="72377"/>
                  </a:lnTo>
                  <a:lnTo>
                    <a:pt x="1387" y="73763"/>
                  </a:lnTo>
                  <a:lnTo>
                    <a:pt x="2404" y="74873"/>
                  </a:lnTo>
                  <a:lnTo>
                    <a:pt x="3144" y="75335"/>
                  </a:lnTo>
                  <a:lnTo>
                    <a:pt x="5639" y="76814"/>
                  </a:lnTo>
                  <a:lnTo>
                    <a:pt x="6379" y="77184"/>
                  </a:lnTo>
                  <a:lnTo>
                    <a:pt x="7950" y="77461"/>
                  </a:lnTo>
                  <a:lnTo>
                    <a:pt x="9522" y="77461"/>
                  </a:lnTo>
                  <a:lnTo>
                    <a:pt x="11093" y="77184"/>
                  </a:lnTo>
                  <a:lnTo>
                    <a:pt x="11832" y="76814"/>
                  </a:lnTo>
                  <a:lnTo>
                    <a:pt x="37252" y="62024"/>
                  </a:lnTo>
                  <a:lnTo>
                    <a:pt x="41689" y="69696"/>
                  </a:lnTo>
                  <a:lnTo>
                    <a:pt x="41874" y="69881"/>
                  </a:lnTo>
                  <a:lnTo>
                    <a:pt x="42336" y="69974"/>
                  </a:lnTo>
                  <a:lnTo>
                    <a:pt x="42613" y="69881"/>
                  </a:lnTo>
                  <a:lnTo>
                    <a:pt x="42798" y="69789"/>
                  </a:lnTo>
                  <a:lnTo>
                    <a:pt x="42891" y="69604"/>
                  </a:lnTo>
                  <a:lnTo>
                    <a:pt x="47605" y="56108"/>
                  </a:lnTo>
                  <a:lnTo>
                    <a:pt x="70159" y="43075"/>
                  </a:lnTo>
                  <a:lnTo>
                    <a:pt x="70898" y="42613"/>
                  </a:lnTo>
                  <a:lnTo>
                    <a:pt x="71915" y="41411"/>
                  </a:lnTo>
                  <a:lnTo>
                    <a:pt x="72747" y="40025"/>
                  </a:lnTo>
                  <a:lnTo>
                    <a:pt x="73209" y="38546"/>
                  </a:lnTo>
                  <a:lnTo>
                    <a:pt x="73302" y="37714"/>
                  </a:lnTo>
                  <a:lnTo>
                    <a:pt x="73302" y="7580"/>
                  </a:lnTo>
                  <a:lnTo>
                    <a:pt x="73209" y="6748"/>
                  </a:lnTo>
                  <a:lnTo>
                    <a:pt x="72840" y="5177"/>
                  </a:lnTo>
                  <a:lnTo>
                    <a:pt x="72008" y="3790"/>
                  </a:lnTo>
                  <a:lnTo>
                    <a:pt x="70898" y="2589"/>
                  </a:lnTo>
                  <a:lnTo>
                    <a:pt x="70251" y="2126"/>
                  </a:lnTo>
                  <a:lnTo>
                    <a:pt x="67756" y="647"/>
                  </a:lnTo>
                  <a:lnTo>
                    <a:pt x="67016" y="370"/>
                  </a:lnTo>
                  <a:lnTo>
                    <a:pt x="6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7453075" y="-3114975"/>
              <a:ext cx="1291800" cy="825025"/>
            </a:xfrm>
            <a:custGeom>
              <a:avLst/>
              <a:gdLst/>
              <a:ahLst/>
              <a:cxnLst/>
              <a:rect l="l" t="t" r="r" b="b"/>
              <a:pathLst>
                <a:path w="51672" h="33001" extrusionOk="0">
                  <a:moveTo>
                    <a:pt x="49638" y="1"/>
                  </a:moveTo>
                  <a:lnTo>
                    <a:pt x="49176" y="278"/>
                  </a:lnTo>
                  <a:lnTo>
                    <a:pt x="2496" y="27269"/>
                  </a:lnTo>
                  <a:lnTo>
                    <a:pt x="1480" y="28009"/>
                  </a:lnTo>
                  <a:lnTo>
                    <a:pt x="93" y="30135"/>
                  </a:lnTo>
                  <a:lnTo>
                    <a:pt x="1" y="31336"/>
                  </a:lnTo>
                  <a:lnTo>
                    <a:pt x="1" y="31891"/>
                  </a:lnTo>
                  <a:lnTo>
                    <a:pt x="370" y="32723"/>
                  </a:lnTo>
                  <a:lnTo>
                    <a:pt x="1017" y="33000"/>
                  </a:lnTo>
                  <a:lnTo>
                    <a:pt x="1942" y="33000"/>
                  </a:lnTo>
                  <a:lnTo>
                    <a:pt x="2496" y="32723"/>
                  </a:lnTo>
                  <a:lnTo>
                    <a:pt x="49176" y="5732"/>
                  </a:lnTo>
                  <a:lnTo>
                    <a:pt x="50193" y="4992"/>
                  </a:lnTo>
                  <a:lnTo>
                    <a:pt x="51395" y="2774"/>
                  </a:lnTo>
                  <a:lnTo>
                    <a:pt x="51672" y="1572"/>
                  </a:lnTo>
                  <a:lnTo>
                    <a:pt x="51672" y="1018"/>
                  </a:lnTo>
                  <a:lnTo>
                    <a:pt x="51210" y="278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7453075" y="-2816850"/>
              <a:ext cx="1291800" cy="827300"/>
            </a:xfrm>
            <a:custGeom>
              <a:avLst/>
              <a:gdLst/>
              <a:ahLst/>
              <a:cxnLst/>
              <a:rect l="l" t="t" r="r" b="b"/>
              <a:pathLst>
                <a:path w="51672" h="33092" extrusionOk="0">
                  <a:moveTo>
                    <a:pt x="50563" y="0"/>
                  </a:moveTo>
                  <a:lnTo>
                    <a:pt x="49638" y="92"/>
                  </a:lnTo>
                  <a:lnTo>
                    <a:pt x="49176" y="370"/>
                  </a:lnTo>
                  <a:lnTo>
                    <a:pt x="2496" y="27361"/>
                  </a:lnTo>
                  <a:lnTo>
                    <a:pt x="1480" y="28100"/>
                  </a:lnTo>
                  <a:lnTo>
                    <a:pt x="93" y="30226"/>
                  </a:lnTo>
                  <a:lnTo>
                    <a:pt x="1" y="31520"/>
                  </a:lnTo>
                  <a:lnTo>
                    <a:pt x="1" y="31983"/>
                  </a:lnTo>
                  <a:lnTo>
                    <a:pt x="370" y="32722"/>
                  </a:lnTo>
                  <a:lnTo>
                    <a:pt x="1017" y="33092"/>
                  </a:lnTo>
                  <a:lnTo>
                    <a:pt x="1942" y="32999"/>
                  </a:lnTo>
                  <a:lnTo>
                    <a:pt x="2496" y="32722"/>
                  </a:lnTo>
                  <a:lnTo>
                    <a:pt x="49176" y="5823"/>
                  </a:lnTo>
                  <a:lnTo>
                    <a:pt x="50193" y="4992"/>
                  </a:lnTo>
                  <a:lnTo>
                    <a:pt x="51395" y="2958"/>
                  </a:lnTo>
                  <a:lnTo>
                    <a:pt x="51672" y="1664"/>
                  </a:lnTo>
                  <a:lnTo>
                    <a:pt x="51672" y="1109"/>
                  </a:lnTo>
                  <a:lnTo>
                    <a:pt x="51210" y="370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7076400" y="-2657400"/>
              <a:ext cx="281950" cy="1019100"/>
            </a:xfrm>
            <a:custGeom>
              <a:avLst/>
              <a:gdLst/>
              <a:ahLst/>
              <a:cxnLst/>
              <a:rect l="l" t="t" r="r" b="b"/>
              <a:pathLst>
                <a:path w="11278" h="40764" extrusionOk="0">
                  <a:moveTo>
                    <a:pt x="925" y="0"/>
                  </a:moveTo>
                  <a:lnTo>
                    <a:pt x="555" y="740"/>
                  </a:lnTo>
                  <a:lnTo>
                    <a:pt x="93" y="2311"/>
                  </a:lnTo>
                  <a:lnTo>
                    <a:pt x="1" y="3050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555" y="35680"/>
                  </a:lnTo>
                  <a:lnTo>
                    <a:pt x="1387" y="37066"/>
                  </a:lnTo>
                  <a:lnTo>
                    <a:pt x="2404" y="38176"/>
                  </a:lnTo>
                  <a:lnTo>
                    <a:pt x="3144" y="38638"/>
                  </a:lnTo>
                  <a:lnTo>
                    <a:pt x="5639" y="40117"/>
                  </a:lnTo>
                  <a:lnTo>
                    <a:pt x="7026" y="40671"/>
                  </a:lnTo>
                  <a:lnTo>
                    <a:pt x="9891" y="40764"/>
                  </a:lnTo>
                  <a:lnTo>
                    <a:pt x="11278" y="40394"/>
                  </a:lnTo>
                  <a:lnTo>
                    <a:pt x="10723" y="40487"/>
                  </a:lnTo>
                  <a:lnTo>
                    <a:pt x="9891" y="40487"/>
                  </a:lnTo>
                  <a:lnTo>
                    <a:pt x="9152" y="39932"/>
                  </a:lnTo>
                  <a:lnTo>
                    <a:pt x="8782" y="38915"/>
                  </a:lnTo>
                  <a:lnTo>
                    <a:pt x="8782" y="38268"/>
                  </a:lnTo>
                  <a:lnTo>
                    <a:pt x="8782" y="8134"/>
                  </a:lnTo>
                  <a:lnTo>
                    <a:pt x="8782" y="7302"/>
                  </a:lnTo>
                  <a:lnTo>
                    <a:pt x="9244" y="5823"/>
                  </a:lnTo>
                  <a:lnTo>
                    <a:pt x="9614" y="508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7099525" y="-3574825"/>
              <a:ext cx="1807125" cy="1044525"/>
            </a:xfrm>
            <a:custGeom>
              <a:avLst/>
              <a:gdLst/>
              <a:ahLst/>
              <a:cxnLst/>
              <a:rect l="l" t="t" r="r" b="b"/>
              <a:pathLst>
                <a:path w="72285" h="41781" extrusionOk="0">
                  <a:moveTo>
                    <a:pt x="72147" y="6141"/>
                  </a:moveTo>
                  <a:lnTo>
                    <a:pt x="72284" y="6656"/>
                  </a:lnTo>
                  <a:lnTo>
                    <a:pt x="72192" y="6194"/>
                  </a:lnTo>
                  <a:lnTo>
                    <a:pt x="72147" y="6141"/>
                  </a:lnTo>
                  <a:close/>
                  <a:moveTo>
                    <a:pt x="62856" y="0"/>
                  </a:moveTo>
                  <a:lnTo>
                    <a:pt x="61377" y="370"/>
                  </a:lnTo>
                  <a:lnTo>
                    <a:pt x="60545" y="647"/>
                  </a:lnTo>
                  <a:lnTo>
                    <a:pt x="2219" y="34479"/>
                  </a:lnTo>
                  <a:lnTo>
                    <a:pt x="1479" y="34848"/>
                  </a:lnTo>
                  <a:lnTo>
                    <a:pt x="462" y="36050"/>
                  </a:lnTo>
                  <a:lnTo>
                    <a:pt x="0" y="36697"/>
                  </a:lnTo>
                  <a:lnTo>
                    <a:pt x="8689" y="41781"/>
                  </a:lnTo>
                  <a:lnTo>
                    <a:pt x="9151" y="41134"/>
                  </a:lnTo>
                  <a:lnTo>
                    <a:pt x="10260" y="39932"/>
                  </a:lnTo>
                  <a:lnTo>
                    <a:pt x="10907" y="39470"/>
                  </a:lnTo>
                  <a:lnTo>
                    <a:pt x="69326" y="5731"/>
                  </a:lnTo>
                  <a:lnTo>
                    <a:pt x="69789" y="5454"/>
                  </a:lnTo>
                  <a:lnTo>
                    <a:pt x="70805" y="5269"/>
                  </a:lnTo>
                  <a:lnTo>
                    <a:pt x="71637" y="5546"/>
                  </a:lnTo>
                  <a:lnTo>
                    <a:pt x="72147" y="6141"/>
                  </a:lnTo>
                  <a:lnTo>
                    <a:pt x="71915" y="5269"/>
                  </a:lnTo>
                  <a:lnTo>
                    <a:pt x="70436" y="2958"/>
                  </a:lnTo>
                  <a:lnTo>
                    <a:pt x="69326" y="2126"/>
                  </a:lnTo>
                  <a:lnTo>
                    <a:pt x="66738" y="647"/>
                  </a:lnTo>
                  <a:lnTo>
                    <a:pt x="66091" y="370"/>
                  </a:lnTo>
                  <a:lnTo>
                    <a:pt x="64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37"/>
          <p:cNvSpPr/>
          <p:nvPr/>
        </p:nvSpPr>
        <p:spPr>
          <a:xfrm>
            <a:off x="5342700" y="2500875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4" descr="video4">
            <a:hlinkClick r:id="" action="ppaction://media"/>
            <a:extLst>
              <a:ext uri="{FF2B5EF4-FFF2-40B4-BE49-F238E27FC236}">
                <a16:creationId xmlns:a16="http://schemas.microsoft.com/office/drawing/2014/main" id="{2BFDAB05-A3F5-4F42-99AC-5119137845AA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7341" y="1172411"/>
            <a:ext cx="1688400" cy="3671999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1416B8-4E42-0946-A07F-35D2896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109" y="1114650"/>
            <a:ext cx="1796865" cy="3808788"/>
          </a:xfrm>
          <a:prstGeom prst="rect">
            <a:avLst/>
          </a:prstGeom>
        </p:spPr>
      </p:pic>
      <p:sp>
        <p:nvSpPr>
          <p:cNvPr id="1509" name="Google Shape;1509;p5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PAGE</a:t>
            </a:r>
            <a:endParaRPr/>
          </a:p>
        </p:txBody>
      </p:sp>
      <p:sp>
        <p:nvSpPr>
          <p:cNvPr id="1510" name="Google Shape;1510;p57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66;p55">
            <a:extLst>
              <a:ext uri="{FF2B5EF4-FFF2-40B4-BE49-F238E27FC236}">
                <a16:creationId xmlns:a16="http://schemas.microsoft.com/office/drawing/2014/main" id="{B2B31DF4-27EB-17CA-7390-EDA75E02C800}"/>
              </a:ext>
            </a:extLst>
          </p:cNvPr>
          <p:cNvSpPr txBox="1">
            <a:spLocks/>
          </p:cNvSpPr>
          <p:nvPr/>
        </p:nvSpPr>
        <p:spPr>
          <a:xfrm>
            <a:off x="543600" y="2899084"/>
            <a:ext cx="2880000" cy="78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Average stress levels divided in periods of two hours, for each day</a:t>
            </a:r>
          </a:p>
        </p:txBody>
      </p:sp>
      <p:sp>
        <p:nvSpPr>
          <p:cNvPr id="6" name="Rounded Rectangle 180">
            <a:extLst>
              <a:ext uri="{FF2B5EF4-FFF2-40B4-BE49-F238E27FC236}">
                <a16:creationId xmlns:a16="http://schemas.microsoft.com/office/drawing/2014/main" id="{B0B296B5-8FA9-247A-B93A-13B37B4E12F3}"/>
              </a:ext>
            </a:extLst>
          </p:cNvPr>
          <p:cNvSpPr/>
          <p:nvPr/>
        </p:nvSpPr>
        <p:spPr>
          <a:xfrm>
            <a:off x="435600" y="2867494"/>
            <a:ext cx="3096000" cy="846360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Google Shape;1166;p55">
            <a:extLst>
              <a:ext uri="{FF2B5EF4-FFF2-40B4-BE49-F238E27FC236}">
                <a16:creationId xmlns:a16="http://schemas.microsoft.com/office/drawing/2014/main" id="{205B0E4E-B8B5-ADF1-C2A4-5E6C85E40AE9}"/>
              </a:ext>
            </a:extLst>
          </p:cNvPr>
          <p:cNvSpPr txBox="1">
            <a:spLocks/>
          </p:cNvSpPr>
          <p:nvPr/>
        </p:nvSpPr>
        <p:spPr>
          <a:xfrm>
            <a:off x="505206" y="3898996"/>
            <a:ext cx="2880000" cy="71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Helps pin-point moments of higher stress for precise intervention</a:t>
            </a:r>
          </a:p>
        </p:txBody>
      </p:sp>
      <p:sp>
        <p:nvSpPr>
          <p:cNvPr id="5" name="Rounded Rectangle 180">
            <a:extLst>
              <a:ext uri="{FF2B5EF4-FFF2-40B4-BE49-F238E27FC236}">
                <a16:creationId xmlns:a16="http://schemas.microsoft.com/office/drawing/2014/main" id="{CF3C88EC-BF58-41EF-A105-71427B5BD56D}"/>
              </a:ext>
            </a:extLst>
          </p:cNvPr>
          <p:cNvSpPr/>
          <p:nvPr/>
        </p:nvSpPr>
        <p:spPr>
          <a:xfrm>
            <a:off x="397206" y="3835545"/>
            <a:ext cx="3096000" cy="846359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Google Shape;1166;p55">
            <a:extLst>
              <a:ext uri="{FF2B5EF4-FFF2-40B4-BE49-F238E27FC236}">
                <a16:creationId xmlns:a16="http://schemas.microsoft.com/office/drawing/2014/main" id="{1DE8E4C2-9327-CCAE-5A52-2CA049203CC0}"/>
              </a:ext>
            </a:extLst>
          </p:cNvPr>
          <p:cNvSpPr txBox="1">
            <a:spLocks/>
          </p:cNvSpPr>
          <p:nvPr/>
        </p:nvSpPr>
        <p:spPr>
          <a:xfrm>
            <a:off x="5724000" y="1701801"/>
            <a:ext cx="2880000" cy="50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Shows stress levels up to the last day of acquisition</a:t>
            </a:r>
          </a:p>
        </p:txBody>
      </p:sp>
      <p:sp>
        <p:nvSpPr>
          <p:cNvPr id="8" name="Rounded Rectangle 180">
            <a:extLst>
              <a:ext uri="{FF2B5EF4-FFF2-40B4-BE49-F238E27FC236}">
                <a16:creationId xmlns:a16="http://schemas.microsoft.com/office/drawing/2014/main" id="{A8C475B3-0F4C-F3DD-9599-6FDF8A58C100}"/>
              </a:ext>
            </a:extLst>
          </p:cNvPr>
          <p:cNvSpPr/>
          <p:nvPr/>
        </p:nvSpPr>
        <p:spPr>
          <a:xfrm>
            <a:off x="5616000" y="1650975"/>
            <a:ext cx="3096000" cy="602651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5050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9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19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3" grpId="0"/>
      <p:bldP spid="5" grpId="0" animBg="1"/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hatsApp Video 2022-12-15 at 17.25.59 (2)" descr="WhatsApp Video 2022-12-15 at 17.25.59 (2)">
            <a:hlinkClick r:id="" action="ppaction://media"/>
            <a:extLst>
              <a:ext uri="{FF2B5EF4-FFF2-40B4-BE49-F238E27FC236}">
                <a16:creationId xmlns:a16="http://schemas.microsoft.com/office/drawing/2014/main" id="{A1F53C2E-AB30-8148-B5D8-B9F9749C41F2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95.860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4000" y="1169683"/>
            <a:ext cx="1656000" cy="3671999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1416B8-4E42-0946-A07F-35D2896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109" y="1114650"/>
            <a:ext cx="1796865" cy="3808788"/>
          </a:xfrm>
          <a:prstGeom prst="rect">
            <a:avLst/>
          </a:prstGeom>
        </p:spPr>
      </p:pic>
      <p:sp>
        <p:nvSpPr>
          <p:cNvPr id="1509" name="Google Shape;1509;p5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MEASUREMENT PAGE</a:t>
            </a:r>
            <a:endParaRPr/>
          </a:p>
        </p:txBody>
      </p:sp>
      <p:sp>
        <p:nvSpPr>
          <p:cNvPr id="1510" name="Google Shape;1510;p57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66;p55">
            <a:extLst>
              <a:ext uri="{FF2B5EF4-FFF2-40B4-BE49-F238E27FC236}">
                <a16:creationId xmlns:a16="http://schemas.microsoft.com/office/drawing/2014/main" id="{05634F27-DB44-DE23-921E-9CE5891C966A}"/>
              </a:ext>
            </a:extLst>
          </p:cNvPr>
          <p:cNvSpPr txBox="1">
            <a:spLocks/>
          </p:cNvSpPr>
          <p:nvPr/>
        </p:nvSpPr>
        <p:spPr>
          <a:xfrm>
            <a:off x="543600" y="2391226"/>
            <a:ext cx="2880000" cy="846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Signal acquisition for 20 seconds for an instant stress level measurement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ounded Rectangle 180">
            <a:extLst>
              <a:ext uri="{FF2B5EF4-FFF2-40B4-BE49-F238E27FC236}">
                <a16:creationId xmlns:a16="http://schemas.microsoft.com/office/drawing/2014/main" id="{61A5295E-867D-C509-3DF9-BD1E27B3B88B}"/>
              </a:ext>
            </a:extLst>
          </p:cNvPr>
          <p:cNvSpPr/>
          <p:nvPr/>
        </p:nvSpPr>
        <p:spPr>
          <a:xfrm>
            <a:off x="5616000" y="2191971"/>
            <a:ext cx="3096000" cy="732061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ounded Rectangle 180">
            <a:extLst>
              <a:ext uri="{FF2B5EF4-FFF2-40B4-BE49-F238E27FC236}">
                <a16:creationId xmlns:a16="http://schemas.microsoft.com/office/drawing/2014/main" id="{EFC9650F-B0B5-3448-7908-D056AC3253C2}"/>
              </a:ext>
            </a:extLst>
          </p:cNvPr>
          <p:cNvSpPr/>
          <p:nvPr/>
        </p:nvSpPr>
        <p:spPr>
          <a:xfrm>
            <a:off x="435600" y="2297481"/>
            <a:ext cx="3096000" cy="846360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542A0-3A30-9F05-6DCD-A18884456DD4}"/>
              </a:ext>
            </a:extLst>
          </p:cNvPr>
          <p:cNvSpPr txBox="1"/>
          <p:nvPr/>
        </p:nvSpPr>
        <p:spPr>
          <a:xfrm>
            <a:off x="5748192" y="2202418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9B6F6"/>
                </a:solidFill>
                <a:latin typeface="Montserrat"/>
                <a:cs typeface="Segoe UI"/>
              </a:rPr>
              <a:t>Moderate</a:t>
            </a:r>
            <a:r>
              <a:rPr lang="en-US" dirty="0">
                <a:solidFill>
                  <a:srgbClr val="7F7F7F"/>
                </a:solidFill>
                <a:latin typeface="Montserrat"/>
                <a:cs typeface="Segoe UI"/>
              </a:rPr>
              <a:t>: 0-40%</a:t>
            </a:r>
            <a:r>
              <a:rPr lang="en-US" dirty="0">
                <a:solidFill>
                  <a:srgbClr val="F2F6F8"/>
                </a:solidFill>
                <a:latin typeface="Montserrat"/>
                <a:cs typeface="Segoe UI"/>
              </a:rPr>
              <a:t>​</a:t>
            </a:r>
          </a:p>
          <a:p>
            <a:r>
              <a:rPr lang="en-US" b="1" dirty="0">
                <a:solidFill>
                  <a:srgbClr val="FFA726"/>
                </a:solidFill>
                <a:latin typeface="Montserrat"/>
                <a:cs typeface="Segoe UI"/>
              </a:rPr>
              <a:t>High</a:t>
            </a:r>
            <a:r>
              <a:rPr lang="en-US" dirty="0">
                <a:solidFill>
                  <a:srgbClr val="7F7F7F"/>
                </a:solidFill>
                <a:latin typeface="Montserrat"/>
                <a:cs typeface="Segoe UI"/>
              </a:rPr>
              <a:t>: 40-70%</a:t>
            </a:r>
            <a:r>
              <a:rPr lang="en-US" dirty="0">
                <a:solidFill>
                  <a:srgbClr val="F2F6F8"/>
                </a:solidFill>
                <a:latin typeface="Montserrat"/>
                <a:cs typeface="Segoe UI"/>
              </a:rPr>
              <a:t>​</a:t>
            </a:r>
          </a:p>
          <a:p>
            <a:r>
              <a:rPr lang="en-US" b="1" dirty="0">
                <a:solidFill>
                  <a:srgbClr val="EF5350"/>
                </a:solidFill>
                <a:latin typeface="Montserrat"/>
                <a:cs typeface="Segoe UI"/>
              </a:rPr>
              <a:t>Severe</a:t>
            </a:r>
            <a:r>
              <a:rPr lang="en-US" dirty="0">
                <a:solidFill>
                  <a:srgbClr val="7F7F7F"/>
                </a:solidFill>
                <a:latin typeface="Montserrat"/>
                <a:cs typeface="Segoe UI"/>
              </a:rPr>
              <a:t>: 70-100%</a:t>
            </a:r>
          </a:p>
        </p:txBody>
      </p:sp>
    </p:spTree>
    <p:extLst>
      <p:ext uri="{BB962C8B-B14F-4D97-AF65-F5344CB8AC3E}">
        <p14:creationId xmlns:p14="http://schemas.microsoft.com/office/powerpoint/2010/main" val="79879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1"/>
      <p:bldP spid="6" grpId="0" animBg="1"/>
      <p:bldP spid="8" grpId="1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4" descr="video4">
            <a:hlinkClick r:id="" action="ppaction://media"/>
            <a:extLst>
              <a:ext uri="{FF2B5EF4-FFF2-40B4-BE49-F238E27FC236}">
                <a16:creationId xmlns:a16="http://schemas.microsoft.com/office/drawing/2014/main" id="{419C8FC1-EE7D-BD44-BDE4-B51F7AD331A9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7341" y="1183044"/>
            <a:ext cx="1688400" cy="3671999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1416B8-4E42-0946-A07F-35D2896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109" y="1114650"/>
            <a:ext cx="1796865" cy="3808788"/>
          </a:xfrm>
          <a:prstGeom prst="rect">
            <a:avLst/>
          </a:prstGeom>
        </p:spPr>
      </p:pic>
      <p:sp>
        <p:nvSpPr>
          <p:cNvPr id="1509" name="Google Shape;1509;p5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 PAGES</a:t>
            </a:r>
            <a:endParaRPr dirty="0"/>
          </a:p>
        </p:txBody>
      </p:sp>
      <p:sp>
        <p:nvSpPr>
          <p:cNvPr id="1510" name="Google Shape;1510;p57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ounded Rectangle 180">
            <a:extLst>
              <a:ext uri="{FF2B5EF4-FFF2-40B4-BE49-F238E27FC236}">
                <a16:creationId xmlns:a16="http://schemas.microsoft.com/office/drawing/2014/main" id="{8C15B046-79F9-5C54-3703-C28E6B21AFE3}"/>
              </a:ext>
            </a:extLst>
          </p:cNvPr>
          <p:cNvSpPr/>
          <p:nvPr/>
        </p:nvSpPr>
        <p:spPr>
          <a:xfrm>
            <a:off x="6675066" y="1394804"/>
            <a:ext cx="1277471" cy="899114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Google Shape;1166;p55">
            <a:extLst>
              <a:ext uri="{FF2B5EF4-FFF2-40B4-BE49-F238E27FC236}">
                <a16:creationId xmlns:a16="http://schemas.microsoft.com/office/drawing/2014/main" id="{88E535EE-1EE5-B6F4-CC0C-CF8390DDC74F}"/>
              </a:ext>
            </a:extLst>
          </p:cNvPr>
          <p:cNvSpPr txBox="1">
            <a:spLocks/>
          </p:cNvSpPr>
          <p:nvPr/>
        </p:nvSpPr>
        <p:spPr>
          <a:xfrm>
            <a:off x="6726117" y="1484361"/>
            <a:ext cx="117858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ABOUT</a:t>
            </a:r>
            <a:endParaRPr lang="en-US" b="1" dirty="0"/>
          </a:p>
        </p:txBody>
      </p:sp>
      <p:sp>
        <p:nvSpPr>
          <p:cNvPr id="8" name="Rounded Rectangle 180">
            <a:extLst>
              <a:ext uri="{FF2B5EF4-FFF2-40B4-BE49-F238E27FC236}">
                <a16:creationId xmlns:a16="http://schemas.microsoft.com/office/drawing/2014/main" id="{D1C5804C-8504-1A6A-D6C4-2C3A0AFBF04A}"/>
              </a:ext>
            </a:extLst>
          </p:cNvPr>
          <p:cNvSpPr/>
          <p:nvPr/>
        </p:nvSpPr>
        <p:spPr>
          <a:xfrm>
            <a:off x="5616000" y="2866049"/>
            <a:ext cx="3096000" cy="899114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Google Shape;1166;p55">
            <a:extLst>
              <a:ext uri="{FF2B5EF4-FFF2-40B4-BE49-F238E27FC236}">
                <a16:creationId xmlns:a16="http://schemas.microsoft.com/office/drawing/2014/main" id="{7886A3BD-EB66-A653-E50F-C5E90D46107C}"/>
              </a:ext>
            </a:extLst>
          </p:cNvPr>
          <p:cNvSpPr txBox="1">
            <a:spLocks/>
          </p:cNvSpPr>
          <p:nvPr/>
        </p:nvSpPr>
        <p:spPr>
          <a:xfrm>
            <a:off x="5720400" y="3069905"/>
            <a:ext cx="2880000" cy="49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Has information on the utility of the app, authors, institution and acknowledgements</a:t>
            </a:r>
          </a:p>
        </p:txBody>
      </p:sp>
      <p:sp>
        <p:nvSpPr>
          <p:cNvPr id="14" name="Google Shape;1166;p55">
            <a:extLst>
              <a:ext uri="{FF2B5EF4-FFF2-40B4-BE49-F238E27FC236}">
                <a16:creationId xmlns:a16="http://schemas.microsoft.com/office/drawing/2014/main" id="{9FED0C88-A1D4-7021-D98D-6E3027CA8414}"/>
              </a:ext>
            </a:extLst>
          </p:cNvPr>
          <p:cNvSpPr txBox="1">
            <a:spLocks/>
          </p:cNvSpPr>
          <p:nvPr/>
        </p:nvSpPr>
        <p:spPr>
          <a:xfrm>
            <a:off x="797171" y="1393507"/>
            <a:ext cx="186438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HOW IT WORKS</a:t>
            </a:r>
          </a:p>
        </p:txBody>
      </p:sp>
      <p:sp>
        <p:nvSpPr>
          <p:cNvPr id="16" name="Rounded Rectangle 180">
            <a:extLst>
              <a:ext uri="{FF2B5EF4-FFF2-40B4-BE49-F238E27FC236}">
                <a16:creationId xmlns:a16="http://schemas.microsoft.com/office/drawing/2014/main" id="{009C4C79-A9F2-AF56-0AE0-3182586758D3}"/>
              </a:ext>
            </a:extLst>
          </p:cNvPr>
          <p:cNvSpPr/>
          <p:nvPr/>
        </p:nvSpPr>
        <p:spPr>
          <a:xfrm>
            <a:off x="813528" y="1292228"/>
            <a:ext cx="1831386" cy="916698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Google Shape;1166;p55">
            <a:extLst>
              <a:ext uri="{FF2B5EF4-FFF2-40B4-BE49-F238E27FC236}">
                <a16:creationId xmlns:a16="http://schemas.microsoft.com/office/drawing/2014/main" id="{FC7234CC-1A45-4DD2-BB19-21DC3561AEC9}"/>
              </a:ext>
            </a:extLst>
          </p:cNvPr>
          <p:cNvSpPr txBox="1">
            <a:spLocks/>
          </p:cNvSpPr>
          <p:nvPr/>
        </p:nvSpPr>
        <p:spPr>
          <a:xfrm>
            <a:off x="543600" y="2918155"/>
            <a:ext cx="2880000" cy="695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 guide explaining how to use the app and all its functionalities</a:t>
            </a:r>
          </a:p>
        </p:txBody>
      </p:sp>
      <p:sp>
        <p:nvSpPr>
          <p:cNvPr id="22" name="Rounded Rectangle 180">
            <a:extLst>
              <a:ext uri="{FF2B5EF4-FFF2-40B4-BE49-F238E27FC236}">
                <a16:creationId xmlns:a16="http://schemas.microsoft.com/office/drawing/2014/main" id="{5AB1CEF0-2F94-3E31-43F8-22C54D90C2F5}"/>
              </a:ext>
            </a:extLst>
          </p:cNvPr>
          <p:cNvSpPr/>
          <p:nvPr/>
        </p:nvSpPr>
        <p:spPr>
          <a:xfrm>
            <a:off x="435600" y="2816226"/>
            <a:ext cx="3096000" cy="899114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310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10" grpId="0"/>
      <p:bldP spid="14" grpId="0"/>
      <p:bldP spid="16" grpId="0" animBg="1"/>
      <p:bldP spid="20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D6721-568C-4397-5A01-2534F52E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UML DESIGN</a:t>
            </a:r>
            <a:endParaRPr lang="en-US" dirty="0"/>
          </a:p>
        </p:txBody>
      </p:sp>
      <p:sp>
        <p:nvSpPr>
          <p:cNvPr id="11" name="Google Shape;431;p39">
            <a:extLst>
              <a:ext uri="{FF2B5EF4-FFF2-40B4-BE49-F238E27FC236}">
                <a16:creationId xmlns:a16="http://schemas.microsoft.com/office/drawing/2014/main" id="{CEBAAE25-E49F-8829-BC69-762ED5F73EC1}"/>
              </a:ext>
            </a:extLst>
          </p:cNvPr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A939501-D2E8-8B4D-9171-077747A6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78" y="1210021"/>
            <a:ext cx="4136572" cy="358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8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2589-4C5F-B4AE-D4DF-60050305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REFERENCE DATA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53F710-17FA-A444-4EBF-F5DE3DD9CA53}"/>
              </a:ext>
            </a:extLst>
          </p:cNvPr>
          <p:cNvSpPr txBox="1"/>
          <p:nvPr/>
        </p:nvSpPr>
        <p:spPr>
          <a:xfrm>
            <a:off x="244549" y="4674463"/>
            <a:ext cx="8654902" cy="46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700"/>
              <a:t>Voss, A., Schroeder, R., </a:t>
            </a:r>
            <a:r>
              <a:rPr lang="en-US" sz="700" err="1"/>
              <a:t>Heitmann</a:t>
            </a:r>
            <a:r>
              <a:rPr lang="en-US" sz="700"/>
              <a:t>, A., Peters, A., &amp; </a:t>
            </a:r>
            <a:r>
              <a:rPr lang="en-US" sz="700" err="1"/>
              <a:t>Perz</a:t>
            </a:r>
            <a:r>
              <a:rPr lang="en-US" sz="700"/>
              <a:t>, S. (2015). Short-term heart rate variability - Influence of gender and age in healthy subjects. </a:t>
            </a:r>
            <a:r>
              <a:rPr lang="en-US" sz="700" i="1" err="1"/>
              <a:t>PLoS</a:t>
            </a:r>
            <a:r>
              <a:rPr lang="en-US" sz="700" i="1"/>
              <a:t> ONE</a:t>
            </a:r>
            <a:r>
              <a:rPr lang="en-US" sz="700"/>
              <a:t>, </a:t>
            </a:r>
            <a:r>
              <a:rPr lang="en-US" sz="700" i="1"/>
              <a:t>10</a:t>
            </a:r>
            <a:r>
              <a:rPr lang="en-US" sz="700"/>
              <a:t>(3). </a:t>
            </a:r>
            <a:r>
              <a:rPr lang="en-US" sz="700">
                <a:hlinkClick r:id="rId2"/>
              </a:rPr>
              <a:t>https://doi.org/10.1371/journal.pone.0118308</a:t>
            </a:r>
            <a:endParaRPr lang="en-US" sz="700"/>
          </a:p>
          <a:p>
            <a:pPr>
              <a:spcAft>
                <a:spcPts val="400"/>
              </a:spcAft>
            </a:pPr>
            <a:r>
              <a:rPr lang="en-US" sz="700" err="1"/>
              <a:t>Punita</a:t>
            </a:r>
            <a:r>
              <a:rPr lang="en-US" sz="700"/>
              <a:t>, P., Saranya, K., </a:t>
            </a:r>
            <a:r>
              <a:rPr lang="en-US" sz="700" err="1"/>
              <a:t>Chandreasekar</a:t>
            </a:r>
            <a:r>
              <a:rPr lang="en-US" sz="700"/>
              <a:t>, M., &amp; Kumar, S. (2016). Gender difference in heart rate variability in medical students and association with the levels of stress. National Journal of Physiology Pharmacy and Pharmacology 6(5):1. DOI:10.5455/njppp.2016.6.0102325042016</a:t>
            </a:r>
            <a:endParaRPr lang="en-US"/>
          </a:p>
        </p:txBody>
      </p:sp>
      <p:sp>
        <p:nvSpPr>
          <p:cNvPr id="16" name="Google Shape;1509;p57">
            <a:extLst>
              <a:ext uri="{FF2B5EF4-FFF2-40B4-BE49-F238E27FC236}">
                <a16:creationId xmlns:a16="http://schemas.microsoft.com/office/drawing/2014/main" id="{65974563-3C69-4129-A0E8-9034AC46B4BA}"/>
              </a:ext>
            </a:extLst>
          </p:cNvPr>
          <p:cNvSpPr txBox="1">
            <a:spLocks/>
          </p:cNvSpPr>
          <p:nvPr/>
        </p:nvSpPr>
        <p:spPr>
          <a:xfrm>
            <a:off x="888578" y="1035317"/>
            <a:ext cx="2822142" cy="48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/>
              <a:t>Males</a:t>
            </a:r>
          </a:p>
        </p:txBody>
      </p:sp>
      <p:sp>
        <p:nvSpPr>
          <p:cNvPr id="17" name="Google Shape;1509;p57">
            <a:extLst>
              <a:ext uri="{FF2B5EF4-FFF2-40B4-BE49-F238E27FC236}">
                <a16:creationId xmlns:a16="http://schemas.microsoft.com/office/drawing/2014/main" id="{A489524D-5573-F5A3-7E83-859EE5D601CC}"/>
              </a:ext>
            </a:extLst>
          </p:cNvPr>
          <p:cNvSpPr txBox="1">
            <a:spLocks/>
          </p:cNvSpPr>
          <p:nvPr/>
        </p:nvSpPr>
        <p:spPr>
          <a:xfrm>
            <a:off x="5459052" y="1037243"/>
            <a:ext cx="2822142" cy="487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/>
              <a:t>Females</a:t>
            </a:r>
          </a:p>
        </p:txBody>
      </p:sp>
      <p:sp>
        <p:nvSpPr>
          <p:cNvPr id="18" name="Google Shape;1166;p55">
            <a:extLst>
              <a:ext uri="{FF2B5EF4-FFF2-40B4-BE49-F238E27FC236}">
                <a16:creationId xmlns:a16="http://schemas.microsoft.com/office/drawing/2014/main" id="{C4E14870-80E4-9FEA-647A-FF8709A461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32959" y="1344791"/>
            <a:ext cx="1196378" cy="1339802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Clr>
                <a:srgbClr val="30394B"/>
              </a:buClr>
              <a:buSzPct val="110000"/>
            </a:pPr>
            <a:r>
              <a:rPr lang="en-US" sz="1200" b="0">
                <a:solidFill>
                  <a:srgbClr val="FFFFFF">
                    <a:lumMod val="50000"/>
                  </a:srgbClr>
                </a:solidFill>
              </a:rPr>
              <a:t>Age intervals</a:t>
            </a:r>
          </a:p>
          <a:p>
            <a:pPr marL="342900" lvl="0" indent="-342900" algn="just">
              <a:buClr>
                <a:srgbClr val="30394B"/>
              </a:buClr>
              <a:buSzPct val="110000"/>
              <a:buFont typeface="+mj-lt"/>
              <a:buAutoNum type="arabicParenR"/>
            </a:pPr>
            <a:r>
              <a:rPr lang="en-US" sz="1200" b="0">
                <a:solidFill>
                  <a:srgbClr val="FFFFFF">
                    <a:lumMod val="50000"/>
                  </a:srgbClr>
                </a:solidFill>
              </a:rPr>
              <a:t>25 – 34</a:t>
            </a:r>
          </a:p>
          <a:p>
            <a:pPr marL="342900" lvl="0" indent="-342900" algn="just">
              <a:buClr>
                <a:srgbClr val="30394B"/>
              </a:buClr>
              <a:buSzPct val="110000"/>
              <a:buFont typeface="+mj-lt"/>
              <a:buAutoNum type="arabicParenR"/>
            </a:pPr>
            <a:r>
              <a:rPr lang="en-US" sz="1200" b="0">
                <a:solidFill>
                  <a:srgbClr val="FFFFFF">
                    <a:lumMod val="50000"/>
                  </a:srgbClr>
                </a:solidFill>
              </a:rPr>
              <a:t>35 – 44</a:t>
            </a:r>
          </a:p>
          <a:p>
            <a:pPr marL="342900" lvl="0" indent="-342900" algn="just">
              <a:buClr>
                <a:srgbClr val="30394B"/>
              </a:buClr>
              <a:buSzPct val="110000"/>
              <a:buFont typeface="+mj-lt"/>
              <a:buAutoNum type="arabicParenR"/>
            </a:pPr>
            <a:r>
              <a:rPr lang="en-US" sz="1200" b="0">
                <a:solidFill>
                  <a:srgbClr val="FFFFFF">
                    <a:lumMod val="50000"/>
                  </a:srgbClr>
                </a:solidFill>
              </a:rPr>
              <a:t>45 – 54</a:t>
            </a:r>
          </a:p>
          <a:p>
            <a:pPr marL="342900" lvl="0" indent="-342900" algn="just">
              <a:buClr>
                <a:srgbClr val="30394B"/>
              </a:buClr>
              <a:buSzPct val="110000"/>
              <a:buFont typeface="+mj-lt"/>
              <a:buAutoNum type="arabicParenR"/>
            </a:pPr>
            <a:r>
              <a:rPr lang="en-US" sz="1200" b="0">
                <a:solidFill>
                  <a:srgbClr val="FFFFFF">
                    <a:lumMod val="50000"/>
                  </a:srgbClr>
                </a:solidFill>
              </a:rPr>
              <a:t>55 – 64</a:t>
            </a:r>
          </a:p>
          <a:p>
            <a:pPr marL="342900" lvl="0" indent="-342900" algn="just">
              <a:buClr>
                <a:srgbClr val="30394B"/>
              </a:buClr>
              <a:buSzPct val="110000"/>
              <a:buFont typeface="+mj-lt"/>
              <a:buAutoNum type="arabicParenR"/>
            </a:pPr>
            <a:r>
              <a:rPr lang="en-US" sz="1200" b="0">
                <a:solidFill>
                  <a:srgbClr val="FFFFFF">
                    <a:lumMod val="50000"/>
                  </a:srgbClr>
                </a:solidFill>
              </a:rPr>
              <a:t>65 – 74</a:t>
            </a:r>
          </a:p>
          <a:p>
            <a:pPr marL="228600" lvl="0" indent="-228600" algn="just">
              <a:buClr>
                <a:srgbClr val="30394B"/>
              </a:buClr>
              <a:buSzPct val="110000"/>
              <a:buFont typeface="+mj-lt"/>
              <a:buAutoNum type="arabicParenR"/>
            </a:pPr>
            <a:endParaRPr lang="en-US" sz="1200" b="0">
              <a:solidFill>
                <a:srgbClr val="FFFFFF">
                  <a:lumMod val="50000"/>
                </a:srgbClr>
              </a:solidFill>
            </a:endParaRPr>
          </a:p>
          <a:p>
            <a:pPr marL="0" lvl="0" indent="0" algn="just">
              <a:buClr>
                <a:srgbClr val="30394B"/>
              </a:buClr>
            </a:pPr>
            <a:endParaRPr lang="en-US" sz="1200" b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8" name="Google Shape;431;p39">
            <a:extLst>
              <a:ext uri="{FF2B5EF4-FFF2-40B4-BE49-F238E27FC236}">
                <a16:creationId xmlns:a16="http://schemas.microsoft.com/office/drawing/2014/main" id="{67FB4088-7CCC-CCEA-EA0A-BCB7621B7315}"/>
              </a:ext>
            </a:extLst>
          </p:cNvPr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C437F37-C4B0-3794-38E3-2F8F2D7F8F73}"/>
              </a:ext>
            </a:extLst>
          </p:cNvPr>
          <p:cNvGrpSpPr/>
          <p:nvPr/>
        </p:nvGrpSpPr>
        <p:grpSpPr>
          <a:xfrm>
            <a:off x="658864" y="1447591"/>
            <a:ext cx="3281571" cy="1366125"/>
            <a:chOff x="824299" y="1577083"/>
            <a:chExt cx="3281571" cy="13661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FBD78A7-D461-1496-B32F-9E206543F50C}"/>
                </a:ext>
              </a:extLst>
            </p:cNvPr>
            <p:cNvGrpSpPr/>
            <p:nvPr/>
          </p:nvGrpSpPr>
          <p:grpSpPr>
            <a:xfrm>
              <a:off x="824299" y="1577083"/>
              <a:ext cx="3281571" cy="1366125"/>
              <a:chOff x="2822120" y="1514778"/>
              <a:chExt cx="3599946" cy="149866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B6CB18B-0193-8B44-953C-F454C2B90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2515" r="35754" b="36581"/>
              <a:stretch/>
            </p:blipFill>
            <p:spPr>
              <a:xfrm>
                <a:off x="2822120" y="1514778"/>
                <a:ext cx="3599946" cy="1498665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B33ABE7A-C5D4-7DBC-8DB0-3512F984F2D0}"/>
                      </a:ext>
                    </a:extLst>
                  </p14:cNvPr>
                  <p14:cNvContentPartPr/>
                  <p14:nvPr/>
                </p14:nvContentPartPr>
                <p14:xfrm>
                  <a:off x="3153705" y="2421795"/>
                  <a:ext cx="221040" cy="5724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B33ABE7A-C5D4-7DBC-8DB0-3512F984F2D0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133934" y="2382319"/>
                    <a:ext cx="260187" cy="13579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A93493C2-A7CF-3DB7-2140-0BF0C0F1E445}"/>
                      </a:ext>
                    </a:extLst>
                  </p14:cNvPr>
                  <p14:cNvContentPartPr/>
                  <p14:nvPr/>
                </p14:nvContentPartPr>
                <p14:xfrm>
                  <a:off x="3153705" y="2307675"/>
                  <a:ext cx="270720" cy="507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A93493C2-A7CF-3DB7-2140-0BF0C0F1E445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133973" y="2268326"/>
                    <a:ext cx="309789" cy="12906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785F692-72C0-A028-7248-E0F859ADCE65}"/>
                    </a:ext>
                  </a:extLst>
                </p14:cNvPr>
                <p14:cNvContentPartPr/>
                <p14:nvPr/>
              </p14:nvContentPartPr>
              <p14:xfrm>
                <a:off x="2113936" y="2399905"/>
                <a:ext cx="0" cy="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785F692-72C0-A028-7248-E0F859ADCE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3936" y="2399905"/>
                  <a:ext cx="0" cy="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02B73D-DE7A-3ECF-5C11-DB80DCE0968B}"/>
              </a:ext>
            </a:extLst>
          </p:cNvPr>
          <p:cNvGrpSpPr/>
          <p:nvPr/>
        </p:nvGrpSpPr>
        <p:grpSpPr>
          <a:xfrm>
            <a:off x="5229338" y="1447591"/>
            <a:ext cx="3281571" cy="1366125"/>
            <a:chOff x="4247484" y="1577083"/>
            <a:chExt cx="3281571" cy="1366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601B50A-32B5-82B6-534F-671F286687E1}"/>
                </a:ext>
              </a:extLst>
            </p:cNvPr>
            <p:cNvGrpSpPr/>
            <p:nvPr/>
          </p:nvGrpSpPr>
          <p:grpSpPr>
            <a:xfrm>
              <a:off x="4247484" y="1577083"/>
              <a:ext cx="3281571" cy="1366125"/>
              <a:chOff x="2822120" y="3100984"/>
              <a:chExt cx="3599946" cy="149866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0B34D53-906C-61CB-6C5D-E66D733F0B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0809" r="35754"/>
              <a:stretch/>
            </p:blipFill>
            <p:spPr>
              <a:xfrm>
                <a:off x="2822120" y="3100984"/>
                <a:ext cx="3599946" cy="1498665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381208BF-AB24-D577-6266-2ECD1BC3528D}"/>
                      </a:ext>
                    </a:extLst>
                  </p14:cNvPr>
                  <p14:cNvContentPartPr/>
                  <p14:nvPr/>
                </p14:nvContentPartPr>
                <p14:xfrm>
                  <a:off x="3152985" y="4003635"/>
                  <a:ext cx="223920" cy="5832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381208BF-AB24-D577-6266-2ECD1BC3528D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3133239" y="3964230"/>
                    <a:ext cx="263017" cy="13673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8C34645D-D686-89AD-A52E-D86AE73C3221}"/>
                      </a:ext>
                    </a:extLst>
                  </p14:cNvPr>
                  <p14:cNvContentPartPr/>
                  <p14:nvPr/>
                </p14:nvContentPartPr>
                <p14:xfrm>
                  <a:off x="3132825" y="3890775"/>
                  <a:ext cx="297720" cy="4932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8C34645D-D686-89AD-A52E-D86AE73C322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3113082" y="3851319"/>
                    <a:ext cx="336811" cy="127837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B22F23E-BA6B-208D-8B68-4E8DE5ABD6F0}"/>
                    </a:ext>
                  </a:extLst>
                </p14:cNvPr>
                <p14:cNvContentPartPr/>
                <p14:nvPr/>
              </p14:nvContentPartPr>
              <p14:xfrm>
                <a:off x="5518356" y="2399905"/>
                <a:ext cx="0" cy="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B22F23E-BA6B-208D-8B68-4E8DE5ABD6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8356" y="2399905"/>
                  <a:ext cx="0" cy="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811A45-351D-81D9-3BD8-8A462739863F}"/>
              </a:ext>
            </a:extLst>
          </p:cNvPr>
          <p:cNvGrpSpPr/>
          <p:nvPr/>
        </p:nvGrpSpPr>
        <p:grpSpPr>
          <a:xfrm>
            <a:off x="2534759" y="3039188"/>
            <a:ext cx="4074481" cy="1565153"/>
            <a:chOff x="2534759" y="3128478"/>
            <a:chExt cx="4074481" cy="156515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5064A80-2815-74AB-708A-A34C044DC3EF}"/>
                </a:ext>
              </a:extLst>
            </p:cNvPr>
            <p:cNvGrpSpPr/>
            <p:nvPr/>
          </p:nvGrpSpPr>
          <p:grpSpPr>
            <a:xfrm>
              <a:off x="2534759" y="3128478"/>
              <a:ext cx="4074481" cy="1565153"/>
              <a:chOff x="2210243" y="3229897"/>
              <a:chExt cx="4074481" cy="1565153"/>
            </a:xfrm>
          </p:grpSpPr>
          <p:pic>
            <p:nvPicPr>
              <p:cNvPr id="6" name="Picture 5" descr="Table&#10;&#10;Description automatically generated">
                <a:extLst>
                  <a:ext uri="{FF2B5EF4-FFF2-40B4-BE49-F238E27FC236}">
                    <a16:creationId xmlns:a16="http://schemas.microsoft.com/office/drawing/2014/main" id="{F7DA1715-B61F-E679-4298-32F3B2124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10243" y="3229897"/>
                <a:ext cx="4074481" cy="1565153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995BD620-C498-E34D-FD93-E05400B17585}"/>
                      </a:ext>
                    </a:extLst>
                  </p14:cNvPr>
                  <p14:cNvContentPartPr/>
                  <p14:nvPr/>
                </p14:nvContentPartPr>
                <p14:xfrm>
                  <a:off x="2276168" y="3861619"/>
                  <a:ext cx="0" cy="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995BD620-C498-E34D-FD93-E05400B17585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276168" y="3861619"/>
                    <a:ext cx="0" cy="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727EF6-06F9-82B8-0CAF-95569987CE21}"/>
                    </a:ext>
                  </a:extLst>
                </p14:cNvPr>
                <p14:cNvContentPartPr/>
                <p14:nvPr/>
              </p14:nvContentPartPr>
              <p14:xfrm>
                <a:off x="3790568" y="3738412"/>
                <a:ext cx="0" cy="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727EF6-06F9-82B8-0CAF-95569987CE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90568" y="3738412"/>
                  <a:ext cx="0" cy="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59BD9A-194A-8BAA-D8A9-DD8E7CCB68E8}"/>
              </a:ext>
            </a:extLst>
          </p:cNvPr>
          <p:cNvCxnSpPr/>
          <p:nvPr/>
        </p:nvCxnSpPr>
        <p:spPr>
          <a:xfrm>
            <a:off x="688682" y="2941973"/>
            <a:ext cx="77666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Google Shape;1509;p57">
            <a:extLst>
              <a:ext uri="{FF2B5EF4-FFF2-40B4-BE49-F238E27FC236}">
                <a16:creationId xmlns:a16="http://schemas.microsoft.com/office/drawing/2014/main" id="{4566FC40-BEF7-9854-BFA7-405A91BEEAFD}"/>
              </a:ext>
            </a:extLst>
          </p:cNvPr>
          <p:cNvSpPr txBox="1">
            <a:spLocks/>
          </p:cNvSpPr>
          <p:nvPr/>
        </p:nvSpPr>
        <p:spPr>
          <a:xfrm>
            <a:off x="6635745" y="3381416"/>
            <a:ext cx="1789755" cy="122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/>
              <a:t>Medicine students </a:t>
            </a:r>
          </a:p>
          <a:p>
            <a:pPr algn="l"/>
            <a:r>
              <a:rPr lang="en-US" sz="1200"/>
              <a:t>(male and female)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65604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A8D4B-BFB3-5B31-001F-6151E43B1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MATH BEHIND</a:t>
            </a:r>
            <a:endParaRPr lang="en-US" dirty="0"/>
          </a:p>
        </p:txBody>
      </p:sp>
      <p:sp>
        <p:nvSpPr>
          <p:cNvPr id="11" name="Google Shape;431;p39">
            <a:extLst>
              <a:ext uri="{FF2B5EF4-FFF2-40B4-BE49-F238E27FC236}">
                <a16:creationId xmlns:a16="http://schemas.microsoft.com/office/drawing/2014/main" id="{0B6640B0-4552-2E37-CFE2-57D23D116D6B}"/>
              </a:ext>
            </a:extLst>
          </p:cNvPr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C4B60CC2-742E-74EC-49FD-ED174430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146" y="1215546"/>
            <a:ext cx="5065371" cy="339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5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BB33-940F-AEAE-EC20-4D14625C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DATABASE</a:t>
            </a:r>
            <a:endParaRPr lang="en-US" dirty="0"/>
          </a:p>
        </p:txBody>
      </p:sp>
      <p:pic>
        <p:nvPicPr>
          <p:cNvPr id="14" name="Picture 13" descr="Diagram">
            <a:extLst>
              <a:ext uri="{FF2B5EF4-FFF2-40B4-BE49-F238E27FC236}">
                <a16:creationId xmlns:a16="http://schemas.microsoft.com/office/drawing/2014/main" id="{508012D0-EA2A-0A2F-D42E-678890C5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941" y="1253933"/>
            <a:ext cx="4750118" cy="3541117"/>
          </a:xfrm>
          <a:prstGeom prst="rect">
            <a:avLst/>
          </a:prstGeom>
        </p:spPr>
      </p:pic>
      <p:sp>
        <p:nvSpPr>
          <p:cNvPr id="15" name="Google Shape;431;p39">
            <a:extLst>
              <a:ext uri="{FF2B5EF4-FFF2-40B4-BE49-F238E27FC236}">
                <a16:creationId xmlns:a16="http://schemas.microsoft.com/office/drawing/2014/main" id="{57361C29-8BB9-3CBC-85C4-E372BE54A3FF}"/>
              </a:ext>
            </a:extLst>
          </p:cNvPr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55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3044;p99">
            <a:extLst>
              <a:ext uri="{FF2B5EF4-FFF2-40B4-BE49-F238E27FC236}">
                <a16:creationId xmlns:a16="http://schemas.microsoft.com/office/drawing/2014/main" id="{DABB24AA-E4EC-E64A-8D65-DCF89498E511}"/>
              </a:ext>
            </a:extLst>
          </p:cNvPr>
          <p:cNvSpPr/>
          <p:nvPr/>
        </p:nvSpPr>
        <p:spPr>
          <a:xfrm>
            <a:off x="1322419" y="3194081"/>
            <a:ext cx="3249581" cy="1788602"/>
          </a:xfrm>
          <a:custGeom>
            <a:avLst/>
            <a:gdLst/>
            <a:ahLst/>
            <a:cxnLst/>
            <a:rect l="l" t="t" r="r" b="b"/>
            <a:pathLst>
              <a:path w="108435" h="63693" extrusionOk="0">
                <a:moveTo>
                  <a:pt x="73165" y="1"/>
                </a:moveTo>
                <a:cubicBezTo>
                  <a:pt x="69701" y="1"/>
                  <a:pt x="64302" y="1162"/>
                  <a:pt x="55543" y="3541"/>
                </a:cubicBezTo>
                <a:cubicBezTo>
                  <a:pt x="36958" y="8523"/>
                  <a:pt x="30359" y="11593"/>
                  <a:pt x="23531" y="11593"/>
                </a:cubicBezTo>
                <a:cubicBezTo>
                  <a:pt x="22145" y="11593"/>
                  <a:pt x="20751" y="11466"/>
                  <a:pt x="19245" y="11204"/>
                </a:cubicBezTo>
                <a:cubicBezTo>
                  <a:pt x="12988" y="10129"/>
                  <a:pt x="10920" y="7726"/>
                  <a:pt x="8712" y="7726"/>
                </a:cubicBezTo>
                <a:cubicBezTo>
                  <a:pt x="8318" y="7726"/>
                  <a:pt x="7919" y="7803"/>
                  <a:pt x="7491" y="7978"/>
                </a:cubicBezTo>
                <a:cubicBezTo>
                  <a:pt x="1" y="11031"/>
                  <a:pt x="12446" y="32868"/>
                  <a:pt x="11294" y="48827"/>
                </a:cubicBezTo>
                <a:cubicBezTo>
                  <a:pt x="11236" y="49692"/>
                  <a:pt x="10775" y="55396"/>
                  <a:pt x="14520" y="59314"/>
                </a:cubicBezTo>
                <a:cubicBezTo>
                  <a:pt x="16882" y="61849"/>
                  <a:pt x="20224" y="63347"/>
                  <a:pt x="24200" y="63577"/>
                </a:cubicBezTo>
                <a:cubicBezTo>
                  <a:pt x="25294" y="63692"/>
                  <a:pt x="26389" y="63692"/>
                  <a:pt x="27484" y="63692"/>
                </a:cubicBezTo>
                <a:cubicBezTo>
                  <a:pt x="35550" y="63692"/>
                  <a:pt x="41312" y="61561"/>
                  <a:pt x="47361" y="59256"/>
                </a:cubicBezTo>
                <a:cubicBezTo>
                  <a:pt x="53641" y="56870"/>
                  <a:pt x="60086" y="54444"/>
                  <a:pt x="69615" y="54444"/>
                </a:cubicBezTo>
                <a:cubicBezTo>
                  <a:pt x="71363" y="54444"/>
                  <a:pt x="73216" y="54526"/>
                  <a:pt x="75190" y="54704"/>
                </a:cubicBezTo>
                <a:cubicBezTo>
                  <a:pt x="77643" y="54932"/>
                  <a:pt x="79996" y="55044"/>
                  <a:pt x="82233" y="55044"/>
                </a:cubicBezTo>
                <a:cubicBezTo>
                  <a:pt x="94708" y="55044"/>
                  <a:pt x="103619" y="51566"/>
                  <a:pt x="106648" y="45313"/>
                </a:cubicBezTo>
                <a:cubicBezTo>
                  <a:pt x="108434" y="41625"/>
                  <a:pt x="107858" y="37419"/>
                  <a:pt x="105035" y="33790"/>
                </a:cubicBezTo>
                <a:cubicBezTo>
                  <a:pt x="101578" y="29353"/>
                  <a:pt x="95355" y="26530"/>
                  <a:pt x="87981" y="25954"/>
                </a:cubicBezTo>
                <a:cubicBezTo>
                  <a:pt x="85561" y="25781"/>
                  <a:pt x="83890" y="25205"/>
                  <a:pt x="82622" y="24398"/>
                </a:cubicBezTo>
                <a:cubicBezTo>
                  <a:pt x="79281" y="22209"/>
                  <a:pt x="78704" y="18521"/>
                  <a:pt x="78532" y="17254"/>
                </a:cubicBezTo>
                <a:cubicBezTo>
                  <a:pt x="78013" y="13221"/>
                  <a:pt x="80030" y="12472"/>
                  <a:pt x="79799" y="7978"/>
                </a:cubicBezTo>
                <a:cubicBezTo>
                  <a:pt x="79684" y="5615"/>
                  <a:pt x="79511" y="2792"/>
                  <a:pt x="77610" y="1236"/>
                </a:cubicBezTo>
                <a:cubicBezTo>
                  <a:pt x="76617" y="417"/>
                  <a:pt x="75237" y="1"/>
                  <a:pt x="73165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  <a:prstDash val="lgDashDot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494;p99">
            <a:extLst>
              <a:ext uri="{FF2B5EF4-FFF2-40B4-BE49-F238E27FC236}">
                <a16:creationId xmlns:a16="http://schemas.microsoft.com/office/drawing/2014/main" id="{F4D99750-BE29-764A-BDD3-9C6C55B96406}"/>
              </a:ext>
            </a:extLst>
          </p:cNvPr>
          <p:cNvSpPr>
            <a:spLocks/>
          </p:cNvSpPr>
          <p:nvPr/>
        </p:nvSpPr>
        <p:spPr>
          <a:xfrm>
            <a:off x="4769169" y="964575"/>
            <a:ext cx="3357591" cy="2059378"/>
          </a:xfrm>
          <a:custGeom>
            <a:avLst/>
            <a:gdLst/>
            <a:ahLst/>
            <a:cxnLst/>
            <a:rect l="l" t="t" r="r" b="b"/>
            <a:pathLst>
              <a:path w="85273" h="56804" extrusionOk="0">
                <a:moveTo>
                  <a:pt x="70498" y="0"/>
                </a:moveTo>
                <a:cubicBezTo>
                  <a:pt x="65451" y="0"/>
                  <a:pt x="59474" y="1354"/>
                  <a:pt x="53238" y="2856"/>
                </a:cubicBezTo>
                <a:cubicBezTo>
                  <a:pt x="46151" y="4527"/>
                  <a:pt x="46900" y="5391"/>
                  <a:pt x="42002" y="6371"/>
                </a:cubicBezTo>
                <a:cubicBezTo>
                  <a:pt x="39457" y="6869"/>
                  <a:pt x="37066" y="7073"/>
                  <a:pt x="34825" y="7073"/>
                </a:cubicBezTo>
                <a:cubicBezTo>
                  <a:pt x="24853" y="7073"/>
                  <a:pt x="17841" y="3044"/>
                  <a:pt x="13402" y="3044"/>
                </a:cubicBezTo>
                <a:cubicBezTo>
                  <a:pt x="12152" y="3044"/>
                  <a:pt x="11107" y="3363"/>
                  <a:pt x="10256" y="4181"/>
                </a:cubicBezTo>
                <a:cubicBezTo>
                  <a:pt x="5474" y="8790"/>
                  <a:pt x="19935" y="21985"/>
                  <a:pt x="11063" y="32298"/>
                </a:cubicBezTo>
                <a:cubicBezTo>
                  <a:pt x="3457" y="41056"/>
                  <a:pt x="0" y="47278"/>
                  <a:pt x="7721" y="54480"/>
                </a:cubicBezTo>
                <a:cubicBezTo>
                  <a:pt x="9494" y="56152"/>
                  <a:pt x="12175" y="56804"/>
                  <a:pt x="15370" y="56804"/>
                </a:cubicBezTo>
                <a:cubicBezTo>
                  <a:pt x="24944" y="56804"/>
                  <a:pt x="39123" y="50951"/>
                  <a:pt x="47245" y="49179"/>
                </a:cubicBezTo>
                <a:cubicBezTo>
                  <a:pt x="52546" y="48027"/>
                  <a:pt x="57674" y="47969"/>
                  <a:pt x="63147" y="47681"/>
                </a:cubicBezTo>
                <a:cubicBezTo>
                  <a:pt x="66950" y="47566"/>
                  <a:pt x="70407" y="46299"/>
                  <a:pt x="72481" y="43591"/>
                </a:cubicBezTo>
                <a:cubicBezTo>
                  <a:pt x="73749" y="41977"/>
                  <a:pt x="73979" y="40479"/>
                  <a:pt x="74383" y="38924"/>
                </a:cubicBezTo>
                <a:cubicBezTo>
                  <a:pt x="76053" y="32298"/>
                  <a:pt x="79280" y="29936"/>
                  <a:pt x="81412" y="25557"/>
                </a:cubicBezTo>
                <a:cubicBezTo>
                  <a:pt x="84696" y="18758"/>
                  <a:pt x="85272" y="7235"/>
                  <a:pt x="80144" y="2914"/>
                </a:cubicBezTo>
                <a:cubicBezTo>
                  <a:pt x="77673" y="792"/>
                  <a:pt x="74357" y="0"/>
                  <a:pt x="70498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  <a:prstDash val="lgDashDot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493;p99">
            <a:extLst>
              <a:ext uri="{FF2B5EF4-FFF2-40B4-BE49-F238E27FC236}">
                <a16:creationId xmlns:a16="http://schemas.microsoft.com/office/drawing/2014/main" id="{B5392F08-0EB1-A946-BE47-E2F0FF769A74}"/>
              </a:ext>
            </a:extLst>
          </p:cNvPr>
          <p:cNvSpPr>
            <a:spLocks noChangeAspect="1"/>
          </p:cNvSpPr>
          <p:nvPr/>
        </p:nvSpPr>
        <p:spPr>
          <a:xfrm>
            <a:off x="1255415" y="1055118"/>
            <a:ext cx="2989500" cy="2177294"/>
          </a:xfrm>
          <a:custGeom>
            <a:avLst/>
            <a:gdLst/>
            <a:ahLst/>
            <a:cxnLst/>
            <a:rect l="l" t="t" r="r" b="b"/>
            <a:pathLst>
              <a:path w="87462" h="72103" extrusionOk="0">
                <a:moveTo>
                  <a:pt x="49091" y="1"/>
                </a:moveTo>
                <a:cubicBezTo>
                  <a:pt x="46120" y="1"/>
                  <a:pt x="43456" y="1147"/>
                  <a:pt x="41023" y="2502"/>
                </a:cubicBezTo>
                <a:cubicBezTo>
                  <a:pt x="34935" y="5937"/>
                  <a:pt x="31080" y="6613"/>
                  <a:pt x="27129" y="6613"/>
                </a:cubicBezTo>
                <a:cubicBezTo>
                  <a:pt x="24561" y="6613"/>
                  <a:pt x="21952" y="6327"/>
                  <a:pt x="18663" y="6327"/>
                </a:cubicBezTo>
                <a:cubicBezTo>
                  <a:pt x="17676" y="6327"/>
                  <a:pt x="16627" y="6353"/>
                  <a:pt x="15499" y="6420"/>
                </a:cubicBezTo>
                <a:cubicBezTo>
                  <a:pt x="2766" y="7169"/>
                  <a:pt x="1383" y="17425"/>
                  <a:pt x="4898" y="25030"/>
                </a:cubicBezTo>
                <a:cubicBezTo>
                  <a:pt x="7433" y="30446"/>
                  <a:pt x="6741" y="31714"/>
                  <a:pt x="7202" y="34998"/>
                </a:cubicBezTo>
                <a:cubicBezTo>
                  <a:pt x="8931" y="46521"/>
                  <a:pt x="0" y="50785"/>
                  <a:pt x="1729" y="58275"/>
                </a:cubicBezTo>
                <a:cubicBezTo>
                  <a:pt x="3688" y="66744"/>
                  <a:pt x="17458" y="72045"/>
                  <a:pt x="28059" y="72103"/>
                </a:cubicBezTo>
                <a:cubicBezTo>
                  <a:pt x="37393" y="72103"/>
                  <a:pt x="35895" y="67954"/>
                  <a:pt x="49435" y="65995"/>
                </a:cubicBezTo>
                <a:cubicBezTo>
                  <a:pt x="61189" y="64324"/>
                  <a:pt x="69946" y="65304"/>
                  <a:pt x="78762" y="59542"/>
                </a:cubicBezTo>
                <a:cubicBezTo>
                  <a:pt x="79395" y="59139"/>
                  <a:pt x="79914" y="58620"/>
                  <a:pt x="80548" y="57929"/>
                </a:cubicBezTo>
                <a:cubicBezTo>
                  <a:pt x="85618" y="51937"/>
                  <a:pt x="87462" y="42545"/>
                  <a:pt x="84869" y="35171"/>
                </a:cubicBezTo>
                <a:cubicBezTo>
                  <a:pt x="81239" y="24915"/>
                  <a:pt x="78934" y="19960"/>
                  <a:pt x="65107" y="14141"/>
                </a:cubicBezTo>
                <a:cubicBezTo>
                  <a:pt x="59921" y="11951"/>
                  <a:pt x="59979" y="4288"/>
                  <a:pt x="55369" y="1753"/>
                </a:cubicBezTo>
                <a:cubicBezTo>
                  <a:pt x="53130" y="496"/>
                  <a:pt x="51044" y="1"/>
                  <a:pt x="49091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  <a:prstDash val="lgDashDot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9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sp>
        <p:nvSpPr>
          <p:cNvPr id="422" name="Google Shape;422;p39"/>
          <p:cNvSpPr txBox="1">
            <a:spLocks noGrp="1"/>
          </p:cNvSpPr>
          <p:nvPr>
            <p:ph type="title" idx="4"/>
          </p:nvPr>
        </p:nvSpPr>
        <p:spPr>
          <a:xfrm>
            <a:off x="2390485" y="3553590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423" name="Google Shape;423;p39"/>
          <p:cNvSpPr txBox="1">
            <a:spLocks noGrp="1"/>
          </p:cNvSpPr>
          <p:nvPr>
            <p:ph type="subTitle" idx="5"/>
          </p:nvPr>
        </p:nvSpPr>
        <p:spPr>
          <a:xfrm>
            <a:off x="1861735" y="3945549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BREATH PAGE</a:t>
            </a:r>
            <a:endParaRPr dirty="0"/>
          </a:p>
        </p:txBody>
      </p:sp>
      <p:sp>
        <p:nvSpPr>
          <p:cNvPr id="424" name="Google Shape;424;p39"/>
          <p:cNvSpPr txBox="1">
            <a:spLocks noGrp="1"/>
          </p:cNvSpPr>
          <p:nvPr>
            <p:ph type="subTitle" idx="6"/>
          </p:nvPr>
        </p:nvSpPr>
        <p:spPr>
          <a:xfrm>
            <a:off x="1603960" y="4229956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Page with guided breathing instructions</a:t>
            </a:r>
            <a:endParaRPr sz="1400"/>
          </a:p>
        </p:txBody>
      </p:sp>
      <p:sp>
        <p:nvSpPr>
          <p:cNvPr id="425" name="Google Shape;425;p39"/>
          <p:cNvSpPr txBox="1">
            <a:spLocks noGrp="1"/>
          </p:cNvSpPr>
          <p:nvPr>
            <p:ph type="title" idx="7"/>
          </p:nvPr>
        </p:nvSpPr>
        <p:spPr>
          <a:xfrm>
            <a:off x="2316815" y="1425384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26" name="Google Shape;426;p39"/>
          <p:cNvSpPr txBox="1">
            <a:spLocks noGrp="1"/>
          </p:cNvSpPr>
          <p:nvPr>
            <p:ph type="subTitle" idx="8"/>
          </p:nvPr>
        </p:nvSpPr>
        <p:spPr>
          <a:xfrm>
            <a:off x="1665665" y="1794195"/>
            <a:ext cx="2265300" cy="5784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MONITORING</a:t>
            </a:r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subTitle" idx="9"/>
          </p:nvPr>
        </p:nvSpPr>
        <p:spPr>
          <a:xfrm>
            <a:off x="1404147" y="2360861"/>
            <a:ext cx="2788336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Measurement of stress levels throughout the whole day</a:t>
            </a:r>
            <a:endParaRPr sz="1400"/>
          </a:p>
        </p:txBody>
      </p:sp>
      <p:sp>
        <p:nvSpPr>
          <p:cNvPr id="428" name="Google Shape;428;p39"/>
          <p:cNvSpPr txBox="1">
            <a:spLocks noGrp="1"/>
          </p:cNvSpPr>
          <p:nvPr>
            <p:ph type="title" idx="13"/>
          </p:nvPr>
        </p:nvSpPr>
        <p:spPr>
          <a:xfrm>
            <a:off x="6026816" y="1272900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29" name="Google Shape;429;p39"/>
          <p:cNvSpPr txBox="1">
            <a:spLocks noGrp="1"/>
          </p:cNvSpPr>
          <p:nvPr>
            <p:ph type="subTitle" idx="14"/>
          </p:nvPr>
        </p:nvSpPr>
        <p:spPr>
          <a:xfrm>
            <a:off x="5104716" y="1640852"/>
            <a:ext cx="2686499" cy="5784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LOGBOOK IMPLEMENTATION</a:t>
            </a:r>
            <a:endParaRPr/>
          </a:p>
        </p:txBody>
      </p:sp>
      <p:sp>
        <p:nvSpPr>
          <p:cNvPr id="431" name="Google Shape;431;p39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424;p39">
            <a:extLst>
              <a:ext uri="{FF2B5EF4-FFF2-40B4-BE49-F238E27FC236}">
                <a16:creationId xmlns:a16="http://schemas.microsoft.com/office/drawing/2014/main" id="{F54E5557-3EEE-DD43-BD09-3DD7C5A9A1D0}"/>
              </a:ext>
            </a:extLst>
          </p:cNvPr>
          <p:cNvSpPr txBox="1">
            <a:spLocks/>
          </p:cNvSpPr>
          <p:nvPr/>
        </p:nvSpPr>
        <p:spPr>
          <a:xfrm>
            <a:off x="5104715" y="2219268"/>
            <a:ext cx="26865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/>
              <a:t>Option for the users to add daily entries</a:t>
            </a:r>
          </a:p>
        </p:txBody>
      </p:sp>
      <p:sp>
        <p:nvSpPr>
          <p:cNvPr id="16" name="Google Shape;2493;p99">
            <a:extLst>
              <a:ext uri="{FF2B5EF4-FFF2-40B4-BE49-F238E27FC236}">
                <a16:creationId xmlns:a16="http://schemas.microsoft.com/office/drawing/2014/main" id="{11073F0D-814C-CC46-B934-A0B32A047DBB}"/>
              </a:ext>
            </a:extLst>
          </p:cNvPr>
          <p:cNvSpPr>
            <a:spLocks noChangeAspect="1"/>
          </p:cNvSpPr>
          <p:nvPr/>
        </p:nvSpPr>
        <p:spPr>
          <a:xfrm flipH="1">
            <a:off x="5431646" y="2856902"/>
            <a:ext cx="2989500" cy="2177294"/>
          </a:xfrm>
          <a:custGeom>
            <a:avLst/>
            <a:gdLst/>
            <a:ahLst/>
            <a:cxnLst/>
            <a:rect l="l" t="t" r="r" b="b"/>
            <a:pathLst>
              <a:path w="87462" h="72103" extrusionOk="0">
                <a:moveTo>
                  <a:pt x="49091" y="1"/>
                </a:moveTo>
                <a:cubicBezTo>
                  <a:pt x="46120" y="1"/>
                  <a:pt x="43456" y="1147"/>
                  <a:pt x="41023" y="2502"/>
                </a:cubicBezTo>
                <a:cubicBezTo>
                  <a:pt x="34935" y="5937"/>
                  <a:pt x="31080" y="6613"/>
                  <a:pt x="27129" y="6613"/>
                </a:cubicBezTo>
                <a:cubicBezTo>
                  <a:pt x="24561" y="6613"/>
                  <a:pt x="21952" y="6327"/>
                  <a:pt x="18663" y="6327"/>
                </a:cubicBezTo>
                <a:cubicBezTo>
                  <a:pt x="17676" y="6327"/>
                  <a:pt x="16627" y="6353"/>
                  <a:pt x="15499" y="6420"/>
                </a:cubicBezTo>
                <a:cubicBezTo>
                  <a:pt x="2766" y="7169"/>
                  <a:pt x="1383" y="17425"/>
                  <a:pt x="4898" y="25030"/>
                </a:cubicBezTo>
                <a:cubicBezTo>
                  <a:pt x="7433" y="30446"/>
                  <a:pt x="6741" y="31714"/>
                  <a:pt x="7202" y="34998"/>
                </a:cubicBezTo>
                <a:cubicBezTo>
                  <a:pt x="8931" y="46521"/>
                  <a:pt x="0" y="50785"/>
                  <a:pt x="1729" y="58275"/>
                </a:cubicBezTo>
                <a:cubicBezTo>
                  <a:pt x="3688" y="66744"/>
                  <a:pt x="17458" y="72045"/>
                  <a:pt x="28059" y="72103"/>
                </a:cubicBezTo>
                <a:cubicBezTo>
                  <a:pt x="37393" y="72103"/>
                  <a:pt x="35895" y="67954"/>
                  <a:pt x="49435" y="65995"/>
                </a:cubicBezTo>
                <a:cubicBezTo>
                  <a:pt x="61189" y="64324"/>
                  <a:pt x="69946" y="65304"/>
                  <a:pt x="78762" y="59542"/>
                </a:cubicBezTo>
                <a:cubicBezTo>
                  <a:pt x="79395" y="59139"/>
                  <a:pt x="79914" y="58620"/>
                  <a:pt x="80548" y="57929"/>
                </a:cubicBezTo>
                <a:cubicBezTo>
                  <a:pt x="85618" y="51937"/>
                  <a:pt x="87462" y="42545"/>
                  <a:pt x="84869" y="35171"/>
                </a:cubicBezTo>
                <a:cubicBezTo>
                  <a:pt x="81239" y="24915"/>
                  <a:pt x="78934" y="19960"/>
                  <a:pt x="65107" y="14141"/>
                </a:cubicBezTo>
                <a:cubicBezTo>
                  <a:pt x="59921" y="11951"/>
                  <a:pt x="59979" y="4288"/>
                  <a:pt x="55369" y="1753"/>
                </a:cubicBezTo>
                <a:cubicBezTo>
                  <a:pt x="53130" y="496"/>
                  <a:pt x="51044" y="1"/>
                  <a:pt x="49091" y="1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  <a:prstDash val="lgDashDotDot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25;p39">
            <a:extLst>
              <a:ext uri="{FF2B5EF4-FFF2-40B4-BE49-F238E27FC236}">
                <a16:creationId xmlns:a16="http://schemas.microsoft.com/office/drawing/2014/main" id="{D8F75B5B-F668-A542-9151-FE6D15F1C7AA}"/>
              </a:ext>
            </a:extLst>
          </p:cNvPr>
          <p:cNvSpPr txBox="1">
            <a:spLocks/>
          </p:cNvSpPr>
          <p:nvPr/>
        </p:nvSpPr>
        <p:spPr>
          <a:xfrm>
            <a:off x="6445985" y="3381416"/>
            <a:ext cx="9630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04.</a:t>
            </a:r>
          </a:p>
        </p:txBody>
      </p:sp>
      <p:sp>
        <p:nvSpPr>
          <p:cNvPr id="18" name="Google Shape;426;p39">
            <a:extLst>
              <a:ext uri="{FF2B5EF4-FFF2-40B4-BE49-F238E27FC236}">
                <a16:creationId xmlns:a16="http://schemas.microsoft.com/office/drawing/2014/main" id="{ABB38226-6D1F-8448-B46D-BA3190C07EAB}"/>
              </a:ext>
            </a:extLst>
          </p:cNvPr>
          <p:cNvSpPr txBox="1">
            <a:spLocks/>
          </p:cNvSpPr>
          <p:nvPr/>
        </p:nvSpPr>
        <p:spPr>
          <a:xfrm>
            <a:off x="5649972" y="3600791"/>
            <a:ext cx="2467130" cy="578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WEEKLY REPORT</a:t>
            </a:r>
          </a:p>
        </p:txBody>
      </p:sp>
      <p:sp>
        <p:nvSpPr>
          <p:cNvPr id="19" name="Google Shape;427;p39">
            <a:extLst>
              <a:ext uri="{FF2B5EF4-FFF2-40B4-BE49-F238E27FC236}">
                <a16:creationId xmlns:a16="http://schemas.microsoft.com/office/drawing/2014/main" id="{6DF209FB-6014-B14D-94B9-9138FACBA10A}"/>
              </a:ext>
            </a:extLst>
          </p:cNvPr>
          <p:cNvSpPr txBox="1">
            <a:spLocks/>
          </p:cNvSpPr>
          <p:nvPr/>
        </p:nvSpPr>
        <p:spPr>
          <a:xfrm>
            <a:off x="5431646" y="4046175"/>
            <a:ext cx="2788336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400" dirty="0"/>
              <a:t>Display stress levels per day, within a week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38" grpId="0" animBg="1"/>
      <p:bldP spid="422" grpId="0"/>
      <p:bldP spid="423" grpId="0" build="p"/>
      <p:bldP spid="424" grpId="0" build="p"/>
      <p:bldP spid="425" grpId="0"/>
      <p:bldP spid="426" grpId="0" build="p"/>
      <p:bldP spid="427" grpId="0" build="p"/>
      <p:bldP spid="428" grpId="0"/>
      <p:bldP spid="429" grpId="0" build="p"/>
      <p:bldP spid="37" grpId="0"/>
      <p:bldP spid="16" grpId="0" animBg="1"/>
      <p:bldP spid="17" grpId="0"/>
      <p:bldP spid="18" grpId="0" build="p"/>
      <p:bldP spid="1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2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843" name="Google Shape;843;p52"/>
          <p:cNvSpPr txBox="1">
            <a:spLocks noGrp="1"/>
          </p:cNvSpPr>
          <p:nvPr>
            <p:ph type="subTitle" idx="1"/>
          </p:nvPr>
        </p:nvSpPr>
        <p:spPr>
          <a:xfrm>
            <a:off x="627979" y="2199149"/>
            <a:ext cx="3870493" cy="1672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>
                <a:solidFill>
                  <a:srgbClr val="6B6B6B"/>
                </a:solidFill>
                <a:effectLst/>
                <a:latin typeface="Montserrat" pitchFamily="2" charset="77"/>
              </a:rPr>
              <a:t>More than 75% of adults report symptoms of stress, including headache, tiredness, or sleeping problems </a:t>
            </a:r>
            <a:r>
              <a:rPr lang="en-US" sz="1800" b="0" i="0" u="none" strike="noStrike" baseline="30000">
                <a:solidFill>
                  <a:srgbClr val="6B6B6B"/>
                </a:solidFill>
                <a:effectLst/>
                <a:latin typeface="Montserrat" pitchFamily="2" charset="77"/>
              </a:rPr>
              <a:t>[1]</a:t>
            </a:r>
            <a:endParaRPr lang="en-US" sz="1800">
              <a:latin typeface="Montserrat" pitchFamily="2" charset="77"/>
            </a:endParaRPr>
          </a:p>
        </p:txBody>
      </p:sp>
      <p:sp>
        <p:nvSpPr>
          <p:cNvPr id="844" name="Google Shape;844;p52"/>
          <p:cNvSpPr/>
          <p:nvPr/>
        </p:nvSpPr>
        <p:spPr>
          <a:xfrm>
            <a:off x="718400" y="1989041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5" name="Google Shape;845;p52"/>
          <p:cNvGrpSpPr/>
          <p:nvPr/>
        </p:nvGrpSpPr>
        <p:grpSpPr>
          <a:xfrm>
            <a:off x="4829217" y="1216714"/>
            <a:ext cx="3596272" cy="2923397"/>
            <a:chOff x="4829217" y="1216714"/>
            <a:chExt cx="3596272" cy="2923397"/>
          </a:xfrm>
        </p:grpSpPr>
        <p:sp>
          <p:nvSpPr>
            <p:cNvPr id="846" name="Google Shape;846;p52"/>
            <p:cNvSpPr/>
            <p:nvPr/>
          </p:nvSpPr>
          <p:spPr>
            <a:xfrm>
              <a:off x="4829217" y="2048971"/>
              <a:ext cx="3596272" cy="2091140"/>
            </a:xfrm>
            <a:custGeom>
              <a:avLst/>
              <a:gdLst/>
              <a:ahLst/>
              <a:cxnLst/>
              <a:rect l="l" t="t" r="r" b="b"/>
              <a:pathLst>
                <a:path w="200210" h="116417" extrusionOk="0">
                  <a:moveTo>
                    <a:pt x="100105" y="0"/>
                  </a:moveTo>
                  <a:cubicBezTo>
                    <a:pt x="44832" y="0"/>
                    <a:pt x="0" y="26052"/>
                    <a:pt x="0" y="58209"/>
                  </a:cubicBezTo>
                  <a:cubicBezTo>
                    <a:pt x="0" y="90332"/>
                    <a:pt x="44832" y="116417"/>
                    <a:pt x="100105" y="116417"/>
                  </a:cubicBezTo>
                  <a:cubicBezTo>
                    <a:pt x="155411" y="116417"/>
                    <a:pt x="200210" y="90332"/>
                    <a:pt x="200210" y="58209"/>
                  </a:cubicBezTo>
                  <a:cubicBezTo>
                    <a:pt x="200210" y="26052"/>
                    <a:pt x="155411" y="0"/>
                    <a:pt x="1001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5101241" y="2257785"/>
              <a:ext cx="3157682" cy="1817931"/>
            </a:xfrm>
            <a:custGeom>
              <a:avLst/>
              <a:gdLst/>
              <a:ahLst/>
              <a:cxnLst/>
              <a:rect l="l" t="t" r="r" b="b"/>
              <a:pathLst>
                <a:path w="175793" h="101207" extrusionOk="0">
                  <a:moveTo>
                    <a:pt x="67494" y="0"/>
                  </a:moveTo>
                  <a:cubicBezTo>
                    <a:pt x="66865" y="0"/>
                    <a:pt x="66231" y="150"/>
                    <a:pt x="65647" y="451"/>
                  </a:cubicBezTo>
                  <a:lnTo>
                    <a:pt x="1001" y="37744"/>
                  </a:lnTo>
                  <a:cubicBezTo>
                    <a:pt x="0" y="38344"/>
                    <a:pt x="0" y="39278"/>
                    <a:pt x="1001" y="39879"/>
                  </a:cubicBezTo>
                  <a:lnTo>
                    <a:pt x="106443" y="100756"/>
                  </a:lnTo>
                  <a:cubicBezTo>
                    <a:pt x="107027" y="101056"/>
                    <a:pt x="107661" y="101206"/>
                    <a:pt x="108294" y="101206"/>
                  </a:cubicBezTo>
                  <a:cubicBezTo>
                    <a:pt x="108928" y="101206"/>
                    <a:pt x="109562" y="101056"/>
                    <a:pt x="110146" y="100756"/>
                  </a:cubicBezTo>
                  <a:lnTo>
                    <a:pt x="174792" y="63462"/>
                  </a:lnTo>
                  <a:cubicBezTo>
                    <a:pt x="175793" y="62862"/>
                    <a:pt x="175793" y="61928"/>
                    <a:pt x="174792" y="61328"/>
                  </a:cubicBezTo>
                  <a:lnTo>
                    <a:pt x="69317" y="451"/>
                  </a:lnTo>
                  <a:cubicBezTo>
                    <a:pt x="68749" y="150"/>
                    <a:pt x="68124" y="0"/>
                    <a:pt x="674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5689028" y="3435460"/>
              <a:ext cx="686078" cy="396091"/>
            </a:xfrm>
            <a:custGeom>
              <a:avLst/>
              <a:gdLst/>
              <a:ahLst/>
              <a:cxnLst/>
              <a:rect l="l" t="t" r="r" b="b"/>
              <a:pathLst>
                <a:path w="38195" h="22051" extrusionOk="0">
                  <a:moveTo>
                    <a:pt x="19081" y="1"/>
                  </a:moveTo>
                  <a:cubicBezTo>
                    <a:pt x="8540" y="1"/>
                    <a:pt x="1" y="4938"/>
                    <a:pt x="1" y="11009"/>
                  </a:cubicBezTo>
                  <a:cubicBezTo>
                    <a:pt x="1" y="17113"/>
                    <a:pt x="8540" y="22050"/>
                    <a:pt x="19081" y="22050"/>
                  </a:cubicBezTo>
                  <a:cubicBezTo>
                    <a:pt x="29622" y="22050"/>
                    <a:pt x="38195" y="17113"/>
                    <a:pt x="38195" y="11009"/>
                  </a:cubicBezTo>
                  <a:cubicBezTo>
                    <a:pt x="38195" y="4938"/>
                    <a:pt x="29622" y="1"/>
                    <a:pt x="190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5002375" y="2311726"/>
              <a:ext cx="294208" cy="493430"/>
            </a:xfrm>
            <a:custGeom>
              <a:avLst/>
              <a:gdLst/>
              <a:ahLst/>
              <a:cxnLst/>
              <a:rect l="l" t="t" r="r" b="b"/>
              <a:pathLst>
                <a:path w="16379" h="27470" extrusionOk="0">
                  <a:moveTo>
                    <a:pt x="3779" y="0"/>
                  </a:moveTo>
                  <a:cubicBezTo>
                    <a:pt x="3209" y="0"/>
                    <a:pt x="2726" y="110"/>
                    <a:pt x="2369" y="316"/>
                  </a:cubicBezTo>
                  <a:cubicBezTo>
                    <a:pt x="134" y="1584"/>
                    <a:pt x="0" y="4486"/>
                    <a:pt x="5004" y="9390"/>
                  </a:cubicBezTo>
                  <a:cubicBezTo>
                    <a:pt x="7973" y="12292"/>
                    <a:pt x="12142" y="18629"/>
                    <a:pt x="13310" y="27469"/>
                  </a:cubicBezTo>
                  <a:lnTo>
                    <a:pt x="16012" y="25134"/>
                  </a:lnTo>
                  <a:cubicBezTo>
                    <a:pt x="16012" y="25134"/>
                    <a:pt x="16379" y="17295"/>
                    <a:pt x="14344" y="10690"/>
                  </a:cubicBezTo>
                  <a:cubicBezTo>
                    <a:pt x="11969" y="2924"/>
                    <a:pt x="6716" y="0"/>
                    <a:pt x="3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5002375" y="2311726"/>
              <a:ext cx="294208" cy="493430"/>
            </a:xfrm>
            <a:custGeom>
              <a:avLst/>
              <a:gdLst/>
              <a:ahLst/>
              <a:cxnLst/>
              <a:rect l="l" t="t" r="r" b="b"/>
              <a:pathLst>
                <a:path w="16379" h="27470" extrusionOk="0">
                  <a:moveTo>
                    <a:pt x="3779" y="0"/>
                  </a:moveTo>
                  <a:cubicBezTo>
                    <a:pt x="3209" y="0"/>
                    <a:pt x="2726" y="110"/>
                    <a:pt x="2369" y="316"/>
                  </a:cubicBezTo>
                  <a:cubicBezTo>
                    <a:pt x="134" y="1584"/>
                    <a:pt x="0" y="4486"/>
                    <a:pt x="5004" y="9390"/>
                  </a:cubicBezTo>
                  <a:cubicBezTo>
                    <a:pt x="7973" y="12292"/>
                    <a:pt x="12142" y="18629"/>
                    <a:pt x="13310" y="27469"/>
                  </a:cubicBezTo>
                  <a:lnTo>
                    <a:pt x="16012" y="25134"/>
                  </a:lnTo>
                  <a:cubicBezTo>
                    <a:pt x="16012" y="25134"/>
                    <a:pt x="16379" y="17295"/>
                    <a:pt x="14344" y="10690"/>
                  </a:cubicBezTo>
                  <a:cubicBezTo>
                    <a:pt x="11969" y="2924"/>
                    <a:pt x="6716" y="0"/>
                    <a:pt x="37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5068891" y="2337718"/>
              <a:ext cx="200731" cy="390738"/>
            </a:xfrm>
            <a:custGeom>
              <a:avLst/>
              <a:gdLst/>
              <a:ahLst/>
              <a:cxnLst/>
              <a:rect l="l" t="t" r="r" b="b"/>
              <a:pathLst>
                <a:path w="11175" h="21753" extrusionOk="0">
                  <a:moveTo>
                    <a:pt x="243" y="0"/>
                  </a:moveTo>
                  <a:cubicBezTo>
                    <a:pt x="175" y="0"/>
                    <a:pt x="108" y="29"/>
                    <a:pt x="67" y="70"/>
                  </a:cubicBezTo>
                  <a:lnTo>
                    <a:pt x="67" y="104"/>
                  </a:lnTo>
                  <a:cubicBezTo>
                    <a:pt x="0" y="170"/>
                    <a:pt x="33" y="304"/>
                    <a:pt x="134" y="370"/>
                  </a:cubicBezTo>
                  <a:cubicBezTo>
                    <a:pt x="4837" y="3506"/>
                    <a:pt x="10241" y="12512"/>
                    <a:pt x="10708" y="21519"/>
                  </a:cubicBezTo>
                  <a:cubicBezTo>
                    <a:pt x="10741" y="21652"/>
                    <a:pt x="10841" y="21752"/>
                    <a:pt x="10941" y="21752"/>
                  </a:cubicBezTo>
                  <a:lnTo>
                    <a:pt x="10975" y="21752"/>
                  </a:lnTo>
                  <a:cubicBezTo>
                    <a:pt x="11075" y="21719"/>
                    <a:pt x="11175" y="21619"/>
                    <a:pt x="11175" y="21519"/>
                  </a:cubicBezTo>
                  <a:cubicBezTo>
                    <a:pt x="10674" y="12346"/>
                    <a:pt x="5204" y="3206"/>
                    <a:pt x="367" y="37"/>
                  </a:cubicBezTo>
                  <a:cubicBezTo>
                    <a:pt x="329" y="11"/>
                    <a:pt x="286" y="0"/>
                    <a:pt x="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4862771" y="2544035"/>
              <a:ext cx="390074" cy="377518"/>
            </a:xfrm>
            <a:custGeom>
              <a:avLst/>
              <a:gdLst/>
              <a:ahLst/>
              <a:cxnLst/>
              <a:rect l="l" t="t" r="r" b="b"/>
              <a:pathLst>
                <a:path w="21716" h="21017" extrusionOk="0">
                  <a:moveTo>
                    <a:pt x="12292" y="1"/>
                  </a:moveTo>
                  <a:cubicBezTo>
                    <a:pt x="11909" y="1"/>
                    <a:pt x="11525" y="76"/>
                    <a:pt x="11175" y="226"/>
                  </a:cubicBezTo>
                  <a:cubicBezTo>
                    <a:pt x="10508" y="526"/>
                    <a:pt x="9774" y="793"/>
                    <a:pt x="9073" y="1026"/>
                  </a:cubicBezTo>
                  <a:cubicBezTo>
                    <a:pt x="8759" y="1097"/>
                    <a:pt x="8444" y="1126"/>
                    <a:pt x="8128" y="1126"/>
                  </a:cubicBezTo>
                  <a:cubicBezTo>
                    <a:pt x="6635" y="1126"/>
                    <a:pt x="5129" y="476"/>
                    <a:pt x="3639" y="476"/>
                  </a:cubicBezTo>
                  <a:cubicBezTo>
                    <a:pt x="3505" y="476"/>
                    <a:pt x="3370" y="481"/>
                    <a:pt x="3236" y="493"/>
                  </a:cubicBezTo>
                  <a:cubicBezTo>
                    <a:pt x="2602" y="526"/>
                    <a:pt x="2002" y="693"/>
                    <a:pt x="1435" y="960"/>
                  </a:cubicBezTo>
                  <a:cubicBezTo>
                    <a:pt x="834" y="1260"/>
                    <a:pt x="401" y="1760"/>
                    <a:pt x="167" y="2394"/>
                  </a:cubicBezTo>
                  <a:cubicBezTo>
                    <a:pt x="0" y="3161"/>
                    <a:pt x="501" y="3962"/>
                    <a:pt x="1134" y="4462"/>
                  </a:cubicBezTo>
                  <a:cubicBezTo>
                    <a:pt x="1802" y="4863"/>
                    <a:pt x="2535" y="5229"/>
                    <a:pt x="3269" y="5563"/>
                  </a:cubicBezTo>
                  <a:cubicBezTo>
                    <a:pt x="3603" y="5696"/>
                    <a:pt x="3903" y="5930"/>
                    <a:pt x="4170" y="6197"/>
                  </a:cubicBezTo>
                  <a:cubicBezTo>
                    <a:pt x="4503" y="6697"/>
                    <a:pt x="4704" y="7298"/>
                    <a:pt x="4670" y="7898"/>
                  </a:cubicBezTo>
                  <a:cubicBezTo>
                    <a:pt x="4670" y="8732"/>
                    <a:pt x="4470" y="9566"/>
                    <a:pt x="4437" y="10400"/>
                  </a:cubicBezTo>
                  <a:cubicBezTo>
                    <a:pt x="4303" y="11234"/>
                    <a:pt x="4470" y="12101"/>
                    <a:pt x="4904" y="12835"/>
                  </a:cubicBezTo>
                  <a:cubicBezTo>
                    <a:pt x="5504" y="13736"/>
                    <a:pt x="6638" y="13902"/>
                    <a:pt x="7639" y="13936"/>
                  </a:cubicBezTo>
                  <a:cubicBezTo>
                    <a:pt x="8540" y="14002"/>
                    <a:pt x="9540" y="14069"/>
                    <a:pt x="10141" y="14736"/>
                  </a:cubicBezTo>
                  <a:cubicBezTo>
                    <a:pt x="10441" y="15103"/>
                    <a:pt x="10641" y="15503"/>
                    <a:pt x="10741" y="15937"/>
                  </a:cubicBezTo>
                  <a:cubicBezTo>
                    <a:pt x="10875" y="16371"/>
                    <a:pt x="11008" y="16838"/>
                    <a:pt x="11175" y="17238"/>
                  </a:cubicBezTo>
                  <a:cubicBezTo>
                    <a:pt x="11308" y="17705"/>
                    <a:pt x="11442" y="18139"/>
                    <a:pt x="11642" y="18539"/>
                  </a:cubicBezTo>
                  <a:cubicBezTo>
                    <a:pt x="12009" y="19340"/>
                    <a:pt x="12643" y="20007"/>
                    <a:pt x="13410" y="20440"/>
                  </a:cubicBezTo>
                  <a:cubicBezTo>
                    <a:pt x="14077" y="20807"/>
                    <a:pt x="14844" y="21007"/>
                    <a:pt x="15611" y="21007"/>
                  </a:cubicBezTo>
                  <a:cubicBezTo>
                    <a:pt x="15751" y="21007"/>
                    <a:pt x="16003" y="21016"/>
                    <a:pt x="16292" y="21016"/>
                  </a:cubicBezTo>
                  <a:cubicBezTo>
                    <a:pt x="16967" y="21016"/>
                    <a:pt x="17850" y="20967"/>
                    <a:pt x="18013" y="20640"/>
                  </a:cubicBezTo>
                  <a:lnTo>
                    <a:pt x="21716" y="11868"/>
                  </a:lnTo>
                  <a:cubicBezTo>
                    <a:pt x="21716" y="10867"/>
                    <a:pt x="21649" y="9866"/>
                    <a:pt x="21516" y="8865"/>
                  </a:cubicBezTo>
                  <a:cubicBezTo>
                    <a:pt x="21349" y="7898"/>
                    <a:pt x="21015" y="6997"/>
                    <a:pt x="20515" y="6163"/>
                  </a:cubicBezTo>
                  <a:cubicBezTo>
                    <a:pt x="20248" y="5663"/>
                    <a:pt x="19848" y="5263"/>
                    <a:pt x="19314" y="4996"/>
                  </a:cubicBezTo>
                  <a:cubicBezTo>
                    <a:pt x="18113" y="4429"/>
                    <a:pt x="16846" y="4729"/>
                    <a:pt x="15778" y="3929"/>
                  </a:cubicBezTo>
                  <a:cubicBezTo>
                    <a:pt x="14611" y="3028"/>
                    <a:pt x="14711" y="960"/>
                    <a:pt x="13410" y="226"/>
                  </a:cubicBezTo>
                  <a:cubicBezTo>
                    <a:pt x="13060" y="76"/>
                    <a:pt x="12676" y="1"/>
                    <a:pt x="122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4912491" y="2579727"/>
              <a:ext cx="316984" cy="248817"/>
            </a:xfrm>
            <a:custGeom>
              <a:avLst/>
              <a:gdLst/>
              <a:ahLst/>
              <a:cxnLst/>
              <a:rect l="l" t="t" r="r" b="b"/>
              <a:pathLst>
                <a:path w="17647" h="13852" extrusionOk="0">
                  <a:moveTo>
                    <a:pt x="226" y="0"/>
                  </a:moveTo>
                  <a:cubicBezTo>
                    <a:pt x="134" y="0"/>
                    <a:pt x="34" y="87"/>
                    <a:pt x="34" y="174"/>
                  </a:cubicBezTo>
                  <a:cubicBezTo>
                    <a:pt x="1" y="307"/>
                    <a:pt x="101" y="407"/>
                    <a:pt x="201" y="407"/>
                  </a:cubicBezTo>
                  <a:cubicBezTo>
                    <a:pt x="4137" y="1041"/>
                    <a:pt x="12743" y="6545"/>
                    <a:pt x="17213" y="13750"/>
                  </a:cubicBezTo>
                  <a:cubicBezTo>
                    <a:pt x="17256" y="13815"/>
                    <a:pt x="17327" y="13851"/>
                    <a:pt x="17399" y="13851"/>
                  </a:cubicBezTo>
                  <a:cubicBezTo>
                    <a:pt x="17438" y="13851"/>
                    <a:pt x="17478" y="13840"/>
                    <a:pt x="17513" y="13817"/>
                  </a:cubicBezTo>
                  <a:cubicBezTo>
                    <a:pt x="17613" y="13783"/>
                    <a:pt x="17647" y="13650"/>
                    <a:pt x="17613" y="13550"/>
                  </a:cubicBezTo>
                  <a:cubicBezTo>
                    <a:pt x="13010" y="6211"/>
                    <a:pt x="4271" y="641"/>
                    <a:pt x="268" y="7"/>
                  </a:cubicBezTo>
                  <a:cubicBezTo>
                    <a:pt x="254" y="2"/>
                    <a:pt x="240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4992783" y="2680892"/>
              <a:ext cx="111475" cy="55378"/>
            </a:xfrm>
            <a:custGeom>
              <a:avLst/>
              <a:gdLst/>
              <a:ahLst/>
              <a:cxnLst/>
              <a:rect l="l" t="t" r="r" b="b"/>
              <a:pathLst>
                <a:path w="6206" h="3083" extrusionOk="0">
                  <a:moveTo>
                    <a:pt x="5980" y="0"/>
                  </a:moveTo>
                  <a:cubicBezTo>
                    <a:pt x="5954" y="0"/>
                    <a:pt x="5929" y="4"/>
                    <a:pt x="5905" y="12"/>
                  </a:cubicBezTo>
                  <a:cubicBezTo>
                    <a:pt x="3870" y="679"/>
                    <a:pt x="1969" y="1580"/>
                    <a:pt x="134" y="2681"/>
                  </a:cubicBezTo>
                  <a:cubicBezTo>
                    <a:pt x="134" y="2681"/>
                    <a:pt x="134" y="2681"/>
                    <a:pt x="134" y="2714"/>
                  </a:cubicBezTo>
                  <a:cubicBezTo>
                    <a:pt x="34" y="2747"/>
                    <a:pt x="1" y="2881"/>
                    <a:pt x="67" y="2981"/>
                  </a:cubicBezTo>
                  <a:cubicBezTo>
                    <a:pt x="111" y="3046"/>
                    <a:pt x="181" y="3082"/>
                    <a:pt x="253" y="3082"/>
                  </a:cubicBezTo>
                  <a:cubicBezTo>
                    <a:pt x="293" y="3082"/>
                    <a:pt x="332" y="3071"/>
                    <a:pt x="368" y="3048"/>
                  </a:cubicBezTo>
                  <a:cubicBezTo>
                    <a:pt x="2136" y="1980"/>
                    <a:pt x="4037" y="1080"/>
                    <a:pt x="6005" y="412"/>
                  </a:cubicBezTo>
                  <a:cubicBezTo>
                    <a:pt x="6038" y="412"/>
                    <a:pt x="6072" y="379"/>
                    <a:pt x="6072" y="379"/>
                  </a:cubicBezTo>
                  <a:cubicBezTo>
                    <a:pt x="6172" y="312"/>
                    <a:pt x="6205" y="212"/>
                    <a:pt x="6172" y="146"/>
                  </a:cubicBezTo>
                  <a:cubicBezTo>
                    <a:pt x="6146" y="44"/>
                    <a:pt x="6062" y="0"/>
                    <a:pt x="59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6618965" y="2128653"/>
              <a:ext cx="355927" cy="263061"/>
            </a:xfrm>
            <a:custGeom>
              <a:avLst/>
              <a:gdLst/>
              <a:ahLst/>
              <a:cxnLst/>
              <a:rect l="l" t="t" r="r" b="b"/>
              <a:pathLst>
                <a:path w="19815" h="14645" extrusionOk="0">
                  <a:moveTo>
                    <a:pt x="0" y="1"/>
                  </a:moveTo>
                  <a:lnTo>
                    <a:pt x="0" y="3170"/>
                  </a:lnTo>
                  <a:lnTo>
                    <a:pt x="19814" y="14645"/>
                  </a:lnTo>
                  <a:lnTo>
                    <a:pt x="19814" y="11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2"/>
            <p:cNvSpPr/>
            <p:nvPr/>
          </p:nvSpPr>
          <p:spPr>
            <a:xfrm>
              <a:off x="6618965" y="2128653"/>
              <a:ext cx="355927" cy="263061"/>
            </a:xfrm>
            <a:custGeom>
              <a:avLst/>
              <a:gdLst/>
              <a:ahLst/>
              <a:cxnLst/>
              <a:rect l="l" t="t" r="r" b="b"/>
              <a:pathLst>
                <a:path w="19815" h="14645" extrusionOk="0">
                  <a:moveTo>
                    <a:pt x="0" y="1"/>
                  </a:moveTo>
                  <a:lnTo>
                    <a:pt x="0" y="3170"/>
                  </a:lnTo>
                  <a:lnTo>
                    <a:pt x="19814" y="14645"/>
                  </a:lnTo>
                  <a:lnTo>
                    <a:pt x="19814" y="11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6974873" y="2317403"/>
              <a:ext cx="31165" cy="74311"/>
            </a:xfrm>
            <a:custGeom>
              <a:avLst/>
              <a:gdLst/>
              <a:ahLst/>
              <a:cxnLst/>
              <a:rect l="l" t="t" r="r" b="b"/>
              <a:pathLst>
                <a:path w="1735" h="4137" extrusionOk="0">
                  <a:moveTo>
                    <a:pt x="1735" y="0"/>
                  </a:moveTo>
                  <a:lnTo>
                    <a:pt x="0" y="968"/>
                  </a:lnTo>
                  <a:lnTo>
                    <a:pt x="0" y="4137"/>
                  </a:lnTo>
                  <a:lnTo>
                    <a:pt x="1735" y="316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6974873" y="2317403"/>
              <a:ext cx="31165" cy="74311"/>
            </a:xfrm>
            <a:custGeom>
              <a:avLst/>
              <a:gdLst/>
              <a:ahLst/>
              <a:cxnLst/>
              <a:rect l="l" t="t" r="r" b="b"/>
              <a:pathLst>
                <a:path w="1735" h="4137" extrusionOk="0">
                  <a:moveTo>
                    <a:pt x="1735" y="0"/>
                  </a:moveTo>
                  <a:lnTo>
                    <a:pt x="0" y="968"/>
                  </a:lnTo>
                  <a:lnTo>
                    <a:pt x="0" y="4137"/>
                  </a:lnTo>
                  <a:lnTo>
                    <a:pt x="1735" y="316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5789097" y="3506179"/>
              <a:ext cx="316374" cy="169386"/>
            </a:xfrm>
            <a:custGeom>
              <a:avLst/>
              <a:gdLst/>
              <a:ahLst/>
              <a:cxnLst/>
              <a:rect l="l" t="t" r="r" b="b"/>
              <a:pathLst>
                <a:path w="17613" h="9430" extrusionOk="0">
                  <a:moveTo>
                    <a:pt x="17446" y="0"/>
                  </a:moveTo>
                  <a:lnTo>
                    <a:pt x="67" y="5471"/>
                  </a:lnTo>
                  <a:cubicBezTo>
                    <a:pt x="0" y="5938"/>
                    <a:pt x="0" y="6438"/>
                    <a:pt x="67" y="6938"/>
                  </a:cubicBezTo>
                  <a:cubicBezTo>
                    <a:pt x="367" y="7872"/>
                    <a:pt x="1902" y="9173"/>
                    <a:pt x="4237" y="9373"/>
                  </a:cubicBezTo>
                  <a:cubicBezTo>
                    <a:pt x="4588" y="9411"/>
                    <a:pt x="4933" y="9430"/>
                    <a:pt x="5272" y="9430"/>
                  </a:cubicBezTo>
                  <a:cubicBezTo>
                    <a:pt x="7020" y="9430"/>
                    <a:pt x="8578" y="8934"/>
                    <a:pt x="9807" y="8039"/>
                  </a:cubicBezTo>
                  <a:cubicBezTo>
                    <a:pt x="11275" y="6972"/>
                    <a:pt x="13410" y="4937"/>
                    <a:pt x="14544" y="4003"/>
                  </a:cubicBezTo>
                  <a:cubicBezTo>
                    <a:pt x="15945" y="2902"/>
                    <a:pt x="17046" y="1935"/>
                    <a:pt x="17346" y="1501"/>
                  </a:cubicBezTo>
                  <a:cubicBezTo>
                    <a:pt x="17613" y="1068"/>
                    <a:pt x="17446" y="0"/>
                    <a:pt x="17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5819058" y="3471942"/>
              <a:ext cx="295411" cy="164860"/>
            </a:xfrm>
            <a:custGeom>
              <a:avLst/>
              <a:gdLst/>
              <a:ahLst/>
              <a:cxnLst/>
              <a:rect l="l" t="t" r="r" b="b"/>
              <a:pathLst>
                <a:path w="16446" h="9178" extrusionOk="0">
                  <a:moveTo>
                    <a:pt x="12125" y="1"/>
                  </a:moveTo>
                  <a:cubicBezTo>
                    <a:pt x="11009" y="1"/>
                    <a:pt x="9894" y="330"/>
                    <a:pt x="8940" y="972"/>
                  </a:cubicBezTo>
                  <a:cubicBezTo>
                    <a:pt x="7105" y="2273"/>
                    <a:pt x="0" y="7076"/>
                    <a:pt x="0" y="7076"/>
                  </a:cubicBezTo>
                  <a:lnTo>
                    <a:pt x="7873" y="9178"/>
                  </a:lnTo>
                  <a:cubicBezTo>
                    <a:pt x="9274" y="8010"/>
                    <a:pt x="13143" y="4875"/>
                    <a:pt x="14477" y="3707"/>
                  </a:cubicBezTo>
                  <a:cubicBezTo>
                    <a:pt x="15812" y="2573"/>
                    <a:pt x="16445" y="1606"/>
                    <a:pt x="14777" y="672"/>
                  </a:cubicBezTo>
                  <a:cubicBezTo>
                    <a:pt x="13952" y="221"/>
                    <a:pt x="13038" y="1"/>
                    <a:pt x="1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5789690" y="3543325"/>
              <a:ext cx="173176" cy="117259"/>
            </a:xfrm>
            <a:custGeom>
              <a:avLst/>
              <a:gdLst/>
              <a:ahLst/>
              <a:cxnLst/>
              <a:rect l="l" t="t" r="r" b="b"/>
              <a:pathLst>
                <a:path w="9641" h="6528" extrusionOk="0">
                  <a:moveTo>
                    <a:pt x="3637" y="0"/>
                  </a:moveTo>
                  <a:cubicBezTo>
                    <a:pt x="334" y="467"/>
                    <a:pt x="1" y="3636"/>
                    <a:pt x="1" y="3636"/>
                  </a:cubicBezTo>
                  <a:cubicBezTo>
                    <a:pt x="1" y="3636"/>
                    <a:pt x="468" y="5671"/>
                    <a:pt x="3670" y="6338"/>
                  </a:cubicBezTo>
                  <a:cubicBezTo>
                    <a:pt x="4215" y="6465"/>
                    <a:pt x="4769" y="6528"/>
                    <a:pt x="5322" y="6528"/>
                  </a:cubicBezTo>
                  <a:cubicBezTo>
                    <a:pt x="6801" y="6528"/>
                    <a:pt x="8269" y="6078"/>
                    <a:pt x="9508" y="5204"/>
                  </a:cubicBezTo>
                  <a:cubicBezTo>
                    <a:pt x="9641" y="4103"/>
                    <a:pt x="9241" y="2969"/>
                    <a:pt x="8407" y="2202"/>
                  </a:cubicBezTo>
                  <a:cubicBezTo>
                    <a:pt x="7039" y="801"/>
                    <a:pt x="5772" y="34"/>
                    <a:pt x="3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5944886" y="3609822"/>
              <a:ext cx="316374" cy="169800"/>
            </a:xfrm>
            <a:custGeom>
              <a:avLst/>
              <a:gdLst/>
              <a:ahLst/>
              <a:cxnLst/>
              <a:rect l="l" t="t" r="r" b="b"/>
              <a:pathLst>
                <a:path w="17613" h="9453" extrusionOk="0">
                  <a:moveTo>
                    <a:pt x="17446" y="1"/>
                  </a:moveTo>
                  <a:lnTo>
                    <a:pt x="67" y="5471"/>
                  </a:lnTo>
                  <a:cubicBezTo>
                    <a:pt x="0" y="5972"/>
                    <a:pt x="0" y="6472"/>
                    <a:pt x="67" y="6939"/>
                  </a:cubicBezTo>
                  <a:cubicBezTo>
                    <a:pt x="401" y="7907"/>
                    <a:pt x="1902" y="9174"/>
                    <a:pt x="4237" y="9408"/>
                  </a:cubicBezTo>
                  <a:cubicBezTo>
                    <a:pt x="4564" y="9438"/>
                    <a:pt x="4887" y="9453"/>
                    <a:pt x="5203" y="9453"/>
                  </a:cubicBezTo>
                  <a:cubicBezTo>
                    <a:pt x="6979" y="9453"/>
                    <a:pt x="8561" y="8979"/>
                    <a:pt x="9807" y="8073"/>
                  </a:cubicBezTo>
                  <a:cubicBezTo>
                    <a:pt x="11275" y="7006"/>
                    <a:pt x="13410" y="4938"/>
                    <a:pt x="14577" y="4037"/>
                  </a:cubicBezTo>
                  <a:cubicBezTo>
                    <a:pt x="15945" y="2936"/>
                    <a:pt x="17079" y="1969"/>
                    <a:pt x="17346" y="1535"/>
                  </a:cubicBezTo>
                  <a:cubicBezTo>
                    <a:pt x="17613" y="1068"/>
                    <a:pt x="17446" y="1"/>
                    <a:pt x="17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5974847" y="3575658"/>
              <a:ext cx="296004" cy="165417"/>
            </a:xfrm>
            <a:custGeom>
              <a:avLst/>
              <a:gdLst/>
              <a:ahLst/>
              <a:cxnLst/>
              <a:rect l="l" t="t" r="r" b="b"/>
              <a:pathLst>
                <a:path w="16479" h="9209" extrusionOk="0">
                  <a:moveTo>
                    <a:pt x="12143" y="1"/>
                  </a:moveTo>
                  <a:cubicBezTo>
                    <a:pt x="11021" y="1"/>
                    <a:pt x="9899" y="338"/>
                    <a:pt x="8940" y="1002"/>
                  </a:cubicBezTo>
                  <a:cubicBezTo>
                    <a:pt x="7139" y="2270"/>
                    <a:pt x="0" y="7073"/>
                    <a:pt x="0" y="7073"/>
                  </a:cubicBezTo>
                  <a:lnTo>
                    <a:pt x="7872" y="9208"/>
                  </a:lnTo>
                  <a:cubicBezTo>
                    <a:pt x="9307" y="8007"/>
                    <a:pt x="13176" y="4872"/>
                    <a:pt x="14510" y="3737"/>
                  </a:cubicBezTo>
                  <a:cubicBezTo>
                    <a:pt x="15811" y="2570"/>
                    <a:pt x="16479" y="1603"/>
                    <a:pt x="14777" y="669"/>
                  </a:cubicBezTo>
                  <a:cubicBezTo>
                    <a:pt x="13957" y="221"/>
                    <a:pt x="13050" y="1"/>
                    <a:pt x="12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5946071" y="3646987"/>
              <a:ext cx="172584" cy="117511"/>
            </a:xfrm>
            <a:custGeom>
              <a:avLst/>
              <a:gdLst/>
              <a:ahLst/>
              <a:cxnLst/>
              <a:rect l="l" t="t" r="r" b="b"/>
              <a:pathLst>
                <a:path w="9608" h="6542" extrusionOk="0">
                  <a:moveTo>
                    <a:pt x="3637" y="0"/>
                  </a:moveTo>
                  <a:cubicBezTo>
                    <a:pt x="335" y="500"/>
                    <a:pt x="1" y="3636"/>
                    <a:pt x="1" y="3636"/>
                  </a:cubicBezTo>
                  <a:cubicBezTo>
                    <a:pt x="1" y="3636"/>
                    <a:pt x="435" y="5671"/>
                    <a:pt x="3637" y="6371"/>
                  </a:cubicBezTo>
                  <a:cubicBezTo>
                    <a:pt x="4172" y="6485"/>
                    <a:pt x="4713" y="6542"/>
                    <a:pt x="5251" y="6542"/>
                  </a:cubicBezTo>
                  <a:cubicBezTo>
                    <a:pt x="6761" y="6542"/>
                    <a:pt x="8245" y="6098"/>
                    <a:pt x="9474" y="5237"/>
                  </a:cubicBezTo>
                  <a:cubicBezTo>
                    <a:pt x="9608" y="4103"/>
                    <a:pt x="9208" y="2969"/>
                    <a:pt x="8407" y="2202"/>
                  </a:cubicBezTo>
                  <a:cubicBezTo>
                    <a:pt x="7039" y="801"/>
                    <a:pt x="5772" y="33"/>
                    <a:pt x="3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5182719" y="1523047"/>
              <a:ext cx="1215756" cy="1442083"/>
            </a:xfrm>
            <a:custGeom>
              <a:avLst/>
              <a:gdLst/>
              <a:ahLst/>
              <a:cxnLst/>
              <a:rect l="l" t="t" r="r" b="b"/>
              <a:pathLst>
                <a:path w="67683" h="80283" extrusionOk="0">
                  <a:moveTo>
                    <a:pt x="62562" y="0"/>
                  </a:moveTo>
                  <a:cubicBezTo>
                    <a:pt x="62112" y="0"/>
                    <a:pt x="61662" y="108"/>
                    <a:pt x="61245" y="325"/>
                  </a:cubicBezTo>
                  <a:lnTo>
                    <a:pt x="1302" y="34950"/>
                  </a:lnTo>
                  <a:cubicBezTo>
                    <a:pt x="535" y="35450"/>
                    <a:pt x="34" y="36284"/>
                    <a:pt x="1" y="37218"/>
                  </a:cubicBezTo>
                  <a:lnTo>
                    <a:pt x="1" y="76246"/>
                  </a:lnTo>
                  <a:cubicBezTo>
                    <a:pt x="34" y="77180"/>
                    <a:pt x="535" y="78014"/>
                    <a:pt x="1302" y="78515"/>
                  </a:cubicBezTo>
                  <a:lnTo>
                    <a:pt x="3804" y="79982"/>
                  </a:lnTo>
                  <a:cubicBezTo>
                    <a:pt x="4221" y="80182"/>
                    <a:pt x="4671" y="80282"/>
                    <a:pt x="5117" y="80282"/>
                  </a:cubicBezTo>
                  <a:cubicBezTo>
                    <a:pt x="5563" y="80282"/>
                    <a:pt x="6005" y="80182"/>
                    <a:pt x="6406" y="79982"/>
                  </a:cubicBezTo>
                  <a:lnTo>
                    <a:pt x="66382" y="45324"/>
                  </a:lnTo>
                  <a:cubicBezTo>
                    <a:pt x="67149" y="44824"/>
                    <a:pt x="67649" y="43990"/>
                    <a:pt x="67683" y="43056"/>
                  </a:cubicBezTo>
                  <a:lnTo>
                    <a:pt x="67683" y="4028"/>
                  </a:lnTo>
                  <a:cubicBezTo>
                    <a:pt x="67649" y="3094"/>
                    <a:pt x="67149" y="2260"/>
                    <a:pt x="66382" y="1760"/>
                  </a:cubicBezTo>
                  <a:lnTo>
                    <a:pt x="63880" y="325"/>
                  </a:lnTo>
                  <a:cubicBezTo>
                    <a:pt x="63463" y="108"/>
                    <a:pt x="63013" y="0"/>
                    <a:pt x="6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2"/>
            <p:cNvSpPr/>
            <p:nvPr/>
          </p:nvSpPr>
          <p:spPr>
            <a:xfrm>
              <a:off x="5274400" y="1578569"/>
              <a:ext cx="1124075" cy="1384208"/>
            </a:xfrm>
            <a:custGeom>
              <a:avLst/>
              <a:gdLst/>
              <a:ahLst/>
              <a:cxnLst/>
              <a:rect l="l" t="t" r="r" b="b"/>
              <a:pathLst>
                <a:path w="62579" h="77061" extrusionOk="0">
                  <a:moveTo>
                    <a:pt x="61857" y="1"/>
                  </a:moveTo>
                  <a:cubicBezTo>
                    <a:pt x="61683" y="1"/>
                    <a:pt x="61487" y="55"/>
                    <a:pt x="61278" y="170"/>
                  </a:cubicBezTo>
                  <a:lnTo>
                    <a:pt x="1302" y="34794"/>
                  </a:lnTo>
                  <a:cubicBezTo>
                    <a:pt x="534" y="35328"/>
                    <a:pt x="67" y="36162"/>
                    <a:pt x="1" y="37063"/>
                  </a:cubicBezTo>
                  <a:lnTo>
                    <a:pt x="1" y="76124"/>
                  </a:lnTo>
                  <a:cubicBezTo>
                    <a:pt x="1" y="76720"/>
                    <a:pt x="307" y="77060"/>
                    <a:pt x="737" y="77060"/>
                  </a:cubicBezTo>
                  <a:cubicBezTo>
                    <a:pt x="909" y="77060"/>
                    <a:pt x="1101" y="77006"/>
                    <a:pt x="1302" y="76891"/>
                  </a:cubicBezTo>
                  <a:lnTo>
                    <a:pt x="61278" y="42233"/>
                  </a:lnTo>
                  <a:cubicBezTo>
                    <a:pt x="62045" y="41733"/>
                    <a:pt x="62545" y="40899"/>
                    <a:pt x="62579" y="39965"/>
                  </a:cubicBezTo>
                  <a:lnTo>
                    <a:pt x="62579" y="937"/>
                  </a:lnTo>
                  <a:cubicBezTo>
                    <a:pt x="62579" y="341"/>
                    <a:pt x="62289" y="1"/>
                    <a:pt x="6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5182726" y="2171024"/>
              <a:ext cx="110272" cy="796852"/>
            </a:xfrm>
            <a:custGeom>
              <a:avLst/>
              <a:gdLst/>
              <a:ahLst/>
              <a:cxnLst/>
              <a:rect l="l" t="t" r="r" b="b"/>
              <a:pathLst>
                <a:path w="6139" h="44362" extrusionOk="0">
                  <a:moveTo>
                    <a:pt x="401" y="0"/>
                  </a:moveTo>
                  <a:cubicBezTo>
                    <a:pt x="167" y="401"/>
                    <a:pt x="34" y="834"/>
                    <a:pt x="1" y="1301"/>
                  </a:cubicBezTo>
                  <a:lnTo>
                    <a:pt x="1" y="40329"/>
                  </a:lnTo>
                  <a:cubicBezTo>
                    <a:pt x="67" y="41230"/>
                    <a:pt x="534" y="42097"/>
                    <a:pt x="1302" y="42598"/>
                  </a:cubicBezTo>
                  <a:lnTo>
                    <a:pt x="3837" y="44032"/>
                  </a:lnTo>
                  <a:cubicBezTo>
                    <a:pt x="4271" y="44249"/>
                    <a:pt x="4740" y="44361"/>
                    <a:pt x="5203" y="44361"/>
                  </a:cubicBezTo>
                  <a:cubicBezTo>
                    <a:pt x="5522" y="44361"/>
                    <a:pt x="5839" y="44308"/>
                    <a:pt x="6138" y="44199"/>
                  </a:cubicBezTo>
                  <a:lnTo>
                    <a:pt x="6138" y="44199"/>
                  </a:lnTo>
                  <a:cubicBezTo>
                    <a:pt x="6047" y="44226"/>
                    <a:pt x="5959" y="44239"/>
                    <a:pt x="5876" y="44239"/>
                  </a:cubicBezTo>
                  <a:cubicBezTo>
                    <a:pt x="5443" y="44239"/>
                    <a:pt x="5138" y="43886"/>
                    <a:pt x="5138" y="43298"/>
                  </a:cubicBezTo>
                  <a:lnTo>
                    <a:pt x="5138" y="4237"/>
                  </a:lnTo>
                  <a:cubicBezTo>
                    <a:pt x="5171" y="3803"/>
                    <a:pt x="5304" y="3336"/>
                    <a:pt x="5538" y="2969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6903562" y="3637844"/>
              <a:ext cx="263654" cy="347682"/>
            </a:xfrm>
            <a:custGeom>
              <a:avLst/>
              <a:gdLst/>
              <a:ahLst/>
              <a:cxnLst/>
              <a:rect l="l" t="t" r="r" b="b"/>
              <a:pathLst>
                <a:path w="14678" h="19356" extrusionOk="0">
                  <a:moveTo>
                    <a:pt x="7339" y="0"/>
                  </a:moveTo>
                  <a:cubicBezTo>
                    <a:pt x="7114" y="0"/>
                    <a:pt x="6889" y="59"/>
                    <a:pt x="6672" y="175"/>
                  </a:cubicBezTo>
                  <a:lnTo>
                    <a:pt x="634" y="3645"/>
                  </a:lnTo>
                  <a:cubicBezTo>
                    <a:pt x="434" y="3778"/>
                    <a:pt x="301" y="3945"/>
                    <a:pt x="167" y="4145"/>
                  </a:cubicBezTo>
                  <a:cubicBezTo>
                    <a:pt x="167" y="4178"/>
                    <a:pt x="134" y="4212"/>
                    <a:pt x="134" y="4245"/>
                  </a:cubicBezTo>
                  <a:cubicBezTo>
                    <a:pt x="34" y="4412"/>
                    <a:pt x="1" y="4612"/>
                    <a:pt x="1" y="4779"/>
                  </a:cubicBezTo>
                  <a:lnTo>
                    <a:pt x="1" y="14586"/>
                  </a:lnTo>
                  <a:cubicBezTo>
                    <a:pt x="1" y="15019"/>
                    <a:pt x="234" y="15420"/>
                    <a:pt x="601" y="15687"/>
                  </a:cubicBezTo>
                  <a:lnTo>
                    <a:pt x="634" y="15720"/>
                  </a:lnTo>
                  <a:lnTo>
                    <a:pt x="6672" y="19222"/>
                  </a:lnTo>
                  <a:cubicBezTo>
                    <a:pt x="6705" y="19222"/>
                    <a:pt x="6739" y="19222"/>
                    <a:pt x="6772" y="19256"/>
                  </a:cubicBezTo>
                  <a:cubicBezTo>
                    <a:pt x="6839" y="19289"/>
                    <a:pt x="6906" y="19322"/>
                    <a:pt x="7006" y="19322"/>
                  </a:cubicBezTo>
                  <a:cubicBezTo>
                    <a:pt x="7106" y="19356"/>
                    <a:pt x="7206" y="19356"/>
                    <a:pt x="7339" y="19356"/>
                  </a:cubicBezTo>
                  <a:cubicBezTo>
                    <a:pt x="7573" y="19356"/>
                    <a:pt x="7806" y="19322"/>
                    <a:pt x="8006" y="19222"/>
                  </a:cubicBezTo>
                  <a:lnTo>
                    <a:pt x="14044" y="15720"/>
                  </a:lnTo>
                  <a:cubicBezTo>
                    <a:pt x="14411" y="15453"/>
                    <a:pt x="14678" y="15053"/>
                    <a:pt x="14678" y="14586"/>
                  </a:cubicBezTo>
                  <a:lnTo>
                    <a:pt x="14678" y="4779"/>
                  </a:lnTo>
                  <a:cubicBezTo>
                    <a:pt x="14678" y="4312"/>
                    <a:pt x="14411" y="3911"/>
                    <a:pt x="14044" y="3645"/>
                  </a:cubicBezTo>
                  <a:lnTo>
                    <a:pt x="8006" y="175"/>
                  </a:lnTo>
                  <a:cubicBezTo>
                    <a:pt x="7790" y="59"/>
                    <a:pt x="7564" y="0"/>
                    <a:pt x="7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7035389" y="3715190"/>
              <a:ext cx="131827" cy="269455"/>
            </a:xfrm>
            <a:custGeom>
              <a:avLst/>
              <a:gdLst/>
              <a:ahLst/>
              <a:cxnLst/>
              <a:rect l="l" t="t" r="r" b="b"/>
              <a:pathLst>
                <a:path w="7339" h="15001" extrusionOk="0">
                  <a:moveTo>
                    <a:pt x="7010" y="0"/>
                  </a:moveTo>
                  <a:cubicBezTo>
                    <a:pt x="6921" y="0"/>
                    <a:pt x="6818" y="34"/>
                    <a:pt x="6705" y="106"/>
                  </a:cubicBezTo>
                  <a:lnTo>
                    <a:pt x="667" y="3575"/>
                  </a:lnTo>
                  <a:cubicBezTo>
                    <a:pt x="267" y="3842"/>
                    <a:pt x="34" y="4242"/>
                    <a:pt x="0" y="4709"/>
                  </a:cubicBezTo>
                  <a:lnTo>
                    <a:pt x="0" y="14516"/>
                  </a:lnTo>
                  <a:cubicBezTo>
                    <a:pt x="0" y="14827"/>
                    <a:pt x="154" y="15000"/>
                    <a:pt x="377" y="15000"/>
                  </a:cubicBezTo>
                  <a:cubicBezTo>
                    <a:pt x="465" y="15000"/>
                    <a:pt x="563" y="14973"/>
                    <a:pt x="667" y="14916"/>
                  </a:cubicBezTo>
                  <a:lnTo>
                    <a:pt x="6705" y="11414"/>
                  </a:lnTo>
                  <a:cubicBezTo>
                    <a:pt x="7072" y="11147"/>
                    <a:pt x="7339" y="10747"/>
                    <a:pt x="7339" y="10280"/>
                  </a:cubicBezTo>
                  <a:lnTo>
                    <a:pt x="7339" y="473"/>
                  </a:lnTo>
                  <a:cubicBezTo>
                    <a:pt x="7339" y="172"/>
                    <a:pt x="7211" y="0"/>
                    <a:pt x="7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7896996" y="3063834"/>
              <a:ext cx="263654" cy="348275"/>
            </a:xfrm>
            <a:custGeom>
              <a:avLst/>
              <a:gdLst/>
              <a:ahLst/>
              <a:cxnLst/>
              <a:rect l="l" t="t" r="r" b="b"/>
              <a:pathLst>
                <a:path w="14678" h="19389" extrusionOk="0">
                  <a:moveTo>
                    <a:pt x="7339" y="0"/>
                  </a:moveTo>
                  <a:cubicBezTo>
                    <a:pt x="7114" y="0"/>
                    <a:pt x="6889" y="58"/>
                    <a:pt x="6672" y="175"/>
                  </a:cubicBezTo>
                  <a:lnTo>
                    <a:pt x="635" y="3644"/>
                  </a:lnTo>
                  <a:cubicBezTo>
                    <a:pt x="434" y="3778"/>
                    <a:pt x="301" y="3945"/>
                    <a:pt x="168" y="4145"/>
                  </a:cubicBezTo>
                  <a:cubicBezTo>
                    <a:pt x="168" y="4178"/>
                    <a:pt x="134" y="4211"/>
                    <a:pt x="134" y="4278"/>
                  </a:cubicBezTo>
                  <a:cubicBezTo>
                    <a:pt x="34" y="4412"/>
                    <a:pt x="1" y="4612"/>
                    <a:pt x="1" y="4779"/>
                  </a:cubicBezTo>
                  <a:lnTo>
                    <a:pt x="1" y="15053"/>
                  </a:lnTo>
                  <a:cubicBezTo>
                    <a:pt x="1" y="15520"/>
                    <a:pt x="234" y="15920"/>
                    <a:pt x="601" y="16153"/>
                  </a:cubicBezTo>
                  <a:cubicBezTo>
                    <a:pt x="601" y="16187"/>
                    <a:pt x="635" y="16187"/>
                    <a:pt x="635" y="16187"/>
                  </a:cubicBezTo>
                  <a:lnTo>
                    <a:pt x="6672" y="19222"/>
                  </a:lnTo>
                  <a:cubicBezTo>
                    <a:pt x="6706" y="19222"/>
                    <a:pt x="6739" y="19222"/>
                    <a:pt x="6772" y="19256"/>
                  </a:cubicBezTo>
                  <a:cubicBezTo>
                    <a:pt x="6839" y="19289"/>
                    <a:pt x="6906" y="19322"/>
                    <a:pt x="7006" y="19322"/>
                  </a:cubicBezTo>
                  <a:cubicBezTo>
                    <a:pt x="7106" y="19356"/>
                    <a:pt x="7206" y="19389"/>
                    <a:pt x="7339" y="19389"/>
                  </a:cubicBezTo>
                  <a:cubicBezTo>
                    <a:pt x="7573" y="19389"/>
                    <a:pt x="7806" y="19322"/>
                    <a:pt x="8007" y="19222"/>
                  </a:cubicBezTo>
                  <a:lnTo>
                    <a:pt x="14044" y="15720"/>
                  </a:lnTo>
                  <a:cubicBezTo>
                    <a:pt x="14411" y="15486"/>
                    <a:pt x="14645" y="15053"/>
                    <a:pt x="14678" y="14619"/>
                  </a:cubicBezTo>
                  <a:lnTo>
                    <a:pt x="14678" y="4779"/>
                  </a:lnTo>
                  <a:cubicBezTo>
                    <a:pt x="14678" y="4312"/>
                    <a:pt x="14411" y="3911"/>
                    <a:pt x="14044" y="3644"/>
                  </a:cubicBezTo>
                  <a:lnTo>
                    <a:pt x="8007" y="175"/>
                  </a:lnTo>
                  <a:cubicBezTo>
                    <a:pt x="7790" y="58"/>
                    <a:pt x="7565" y="0"/>
                    <a:pt x="7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8028823" y="3141540"/>
              <a:ext cx="131827" cy="269096"/>
            </a:xfrm>
            <a:custGeom>
              <a:avLst/>
              <a:gdLst/>
              <a:ahLst/>
              <a:cxnLst/>
              <a:rect l="l" t="t" r="r" b="b"/>
              <a:pathLst>
                <a:path w="7339" h="14981" extrusionOk="0">
                  <a:moveTo>
                    <a:pt x="6979" y="1"/>
                  </a:moveTo>
                  <a:cubicBezTo>
                    <a:pt x="6894" y="1"/>
                    <a:pt x="6801" y="28"/>
                    <a:pt x="6705" y="86"/>
                  </a:cubicBezTo>
                  <a:lnTo>
                    <a:pt x="634" y="3588"/>
                  </a:lnTo>
                  <a:cubicBezTo>
                    <a:pt x="267" y="3822"/>
                    <a:pt x="34" y="4255"/>
                    <a:pt x="0" y="4689"/>
                  </a:cubicBezTo>
                  <a:lnTo>
                    <a:pt x="0" y="14529"/>
                  </a:lnTo>
                  <a:cubicBezTo>
                    <a:pt x="0" y="14814"/>
                    <a:pt x="153" y="14981"/>
                    <a:pt x="373" y="14981"/>
                  </a:cubicBezTo>
                  <a:cubicBezTo>
                    <a:pt x="462" y="14981"/>
                    <a:pt x="562" y="14954"/>
                    <a:pt x="668" y="14896"/>
                  </a:cubicBezTo>
                  <a:lnTo>
                    <a:pt x="6705" y="11394"/>
                  </a:lnTo>
                  <a:cubicBezTo>
                    <a:pt x="7072" y="11160"/>
                    <a:pt x="7306" y="10727"/>
                    <a:pt x="7339" y="10293"/>
                  </a:cubicBezTo>
                  <a:lnTo>
                    <a:pt x="7339" y="453"/>
                  </a:lnTo>
                  <a:cubicBezTo>
                    <a:pt x="7339" y="167"/>
                    <a:pt x="7187" y="1"/>
                    <a:pt x="6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5274400" y="2058707"/>
              <a:ext cx="2930600" cy="1813422"/>
            </a:xfrm>
            <a:custGeom>
              <a:avLst/>
              <a:gdLst/>
              <a:ahLst/>
              <a:cxnLst/>
              <a:rect l="l" t="t" r="r" b="b"/>
              <a:pathLst>
                <a:path w="163151" h="100956" extrusionOk="0">
                  <a:moveTo>
                    <a:pt x="65114" y="0"/>
                  </a:moveTo>
                  <a:cubicBezTo>
                    <a:pt x="64221" y="0"/>
                    <a:pt x="63329" y="209"/>
                    <a:pt x="62512" y="626"/>
                  </a:cubicBezTo>
                  <a:lnTo>
                    <a:pt x="2602" y="35251"/>
                  </a:lnTo>
                  <a:cubicBezTo>
                    <a:pt x="1068" y="36251"/>
                    <a:pt x="101" y="37919"/>
                    <a:pt x="1" y="39754"/>
                  </a:cubicBezTo>
                  <a:lnTo>
                    <a:pt x="1" y="42256"/>
                  </a:lnTo>
                  <a:cubicBezTo>
                    <a:pt x="101" y="44090"/>
                    <a:pt x="1068" y="45758"/>
                    <a:pt x="2602" y="46759"/>
                  </a:cubicBezTo>
                  <a:lnTo>
                    <a:pt x="95435" y="100331"/>
                  </a:lnTo>
                  <a:cubicBezTo>
                    <a:pt x="96253" y="100747"/>
                    <a:pt x="97145" y="100956"/>
                    <a:pt x="98041" y="100956"/>
                  </a:cubicBezTo>
                  <a:cubicBezTo>
                    <a:pt x="98938" y="100956"/>
                    <a:pt x="99839" y="100747"/>
                    <a:pt x="100672" y="100331"/>
                  </a:cubicBezTo>
                  <a:lnTo>
                    <a:pt x="160549" y="65739"/>
                  </a:lnTo>
                  <a:cubicBezTo>
                    <a:pt x="162083" y="64705"/>
                    <a:pt x="163050" y="63037"/>
                    <a:pt x="163150" y="61203"/>
                  </a:cubicBezTo>
                  <a:lnTo>
                    <a:pt x="163150" y="58734"/>
                  </a:lnTo>
                  <a:cubicBezTo>
                    <a:pt x="163050" y="56866"/>
                    <a:pt x="162083" y="55198"/>
                    <a:pt x="160549" y="54198"/>
                  </a:cubicBezTo>
                  <a:lnTo>
                    <a:pt x="67716" y="626"/>
                  </a:lnTo>
                  <a:cubicBezTo>
                    <a:pt x="66898" y="209"/>
                    <a:pt x="66006" y="0"/>
                    <a:pt x="65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7035389" y="3035220"/>
              <a:ext cx="1169610" cy="837124"/>
            </a:xfrm>
            <a:custGeom>
              <a:avLst/>
              <a:gdLst/>
              <a:ahLst/>
              <a:cxnLst/>
              <a:rect l="l" t="t" r="r" b="b"/>
              <a:pathLst>
                <a:path w="65114" h="46604" extrusionOk="0">
                  <a:moveTo>
                    <a:pt x="62745" y="0"/>
                  </a:moveTo>
                  <a:cubicBezTo>
                    <a:pt x="62828" y="61"/>
                    <a:pt x="62909" y="125"/>
                    <a:pt x="62988" y="190"/>
                  </a:cubicBezTo>
                  <a:lnTo>
                    <a:pt x="62988" y="190"/>
                  </a:lnTo>
                  <a:cubicBezTo>
                    <a:pt x="62914" y="125"/>
                    <a:pt x="62833" y="61"/>
                    <a:pt x="62745" y="0"/>
                  </a:cubicBezTo>
                  <a:close/>
                  <a:moveTo>
                    <a:pt x="62988" y="190"/>
                  </a:moveTo>
                  <a:cubicBezTo>
                    <a:pt x="63925" y="1013"/>
                    <a:pt x="63748" y="2127"/>
                    <a:pt x="62512" y="2869"/>
                  </a:cubicBezTo>
                  <a:lnTo>
                    <a:pt x="2602" y="37460"/>
                  </a:lnTo>
                  <a:cubicBezTo>
                    <a:pt x="1802" y="37894"/>
                    <a:pt x="901" y="38094"/>
                    <a:pt x="0" y="38094"/>
                  </a:cubicBezTo>
                  <a:lnTo>
                    <a:pt x="0" y="46600"/>
                  </a:lnTo>
                  <a:cubicBezTo>
                    <a:pt x="57" y="46602"/>
                    <a:pt x="114" y="46603"/>
                    <a:pt x="171" y="46603"/>
                  </a:cubicBezTo>
                  <a:cubicBezTo>
                    <a:pt x="1014" y="46603"/>
                    <a:pt x="1852" y="46375"/>
                    <a:pt x="2602" y="46000"/>
                  </a:cubicBezTo>
                  <a:lnTo>
                    <a:pt x="62512" y="11375"/>
                  </a:lnTo>
                  <a:cubicBezTo>
                    <a:pt x="64046" y="10374"/>
                    <a:pt x="65013" y="8707"/>
                    <a:pt x="65113" y="6839"/>
                  </a:cubicBezTo>
                  <a:lnTo>
                    <a:pt x="65113" y="4370"/>
                  </a:lnTo>
                  <a:cubicBezTo>
                    <a:pt x="65019" y="2738"/>
                    <a:pt x="64246" y="1224"/>
                    <a:pt x="62988" y="1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5274400" y="2693681"/>
              <a:ext cx="1761008" cy="1178609"/>
            </a:xfrm>
            <a:custGeom>
              <a:avLst/>
              <a:gdLst/>
              <a:ahLst/>
              <a:cxnLst/>
              <a:rect l="l" t="t" r="r" b="b"/>
              <a:pathLst>
                <a:path w="98038" h="65615" extrusionOk="0">
                  <a:moveTo>
                    <a:pt x="2436" y="1"/>
                  </a:moveTo>
                  <a:cubicBezTo>
                    <a:pt x="2299" y="90"/>
                    <a:pt x="2178" y="185"/>
                    <a:pt x="2073" y="284"/>
                  </a:cubicBezTo>
                  <a:lnTo>
                    <a:pt x="2073" y="284"/>
                  </a:lnTo>
                  <a:cubicBezTo>
                    <a:pt x="2190" y="185"/>
                    <a:pt x="2311" y="91"/>
                    <a:pt x="2436" y="1"/>
                  </a:cubicBezTo>
                  <a:close/>
                  <a:moveTo>
                    <a:pt x="2073" y="284"/>
                  </a:moveTo>
                  <a:lnTo>
                    <a:pt x="2073" y="284"/>
                  </a:lnTo>
                  <a:cubicBezTo>
                    <a:pt x="850" y="1315"/>
                    <a:pt x="92" y="2790"/>
                    <a:pt x="1" y="4404"/>
                  </a:cubicBezTo>
                  <a:lnTo>
                    <a:pt x="1" y="6872"/>
                  </a:lnTo>
                  <a:cubicBezTo>
                    <a:pt x="101" y="8707"/>
                    <a:pt x="1068" y="10408"/>
                    <a:pt x="2602" y="11409"/>
                  </a:cubicBezTo>
                  <a:lnTo>
                    <a:pt x="95435" y="64981"/>
                  </a:lnTo>
                  <a:cubicBezTo>
                    <a:pt x="96236" y="65414"/>
                    <a:pt x="97137" y="65614"/>
                    <a:pt x="98037" y="65614"/>
                  </a:cubicBezTo>
                  <a:lnTo>
                    <a:pt x="98037" y="57075"/>
                  </a:lnTo>
                  <a:cubicBezTo>
                    <a:pt x="97973" y="57077"/>
                    <a:pt x="97909" y="57078"/>
                    <a:pt x="97844" y="57078"/>
                  </a:cubicBezTo>
                  <a:cubicBezTo>
                    <a:pt x="97008" y="57078"/>
                    <a:pt x="96179" y="56877"/>
                    <a:pt x="95435" y="56474"/>
                  </a:cubicBezTo>
                  <a:lnTo>
                    <a:pt x="2636" y="2903"/>
                  </a:lnTo>
                  <a:cubicBezTo>
                    <a:pt x="1386" y="2188"/>
                    <a:pt x="1198" y="1102"/>
                    <a:pt x="2073" y="2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5295380" y="1805256"/>
              <a:ext cx="2888639" cy="1660040"/>
            </a:xfrm>
            <a:custGeom>
              <a:avLst/>
              <a:gdLst/>
              <a:ahLst/>
              <a:cxnLst/>
              <a:rect l="l" t="t" r="r" b="b"/>
              <a:pathLst>
                <a:path w="160815" h="92417" extrusionOk="0">
                  <a:moveTo>
                    <a:pt x="63946" y="0"/>
                  </a:moveTo>
                  <a:cubicBezTo>
                    <a:pt x="63053" y="0"/>
                    <a:pt x="62161" y="209"/>
                    <a:pt x="61344" y="626"/>
                  </a:cubicBezTo>
                  <a:lnTo>
                    <a:pt x="1434" y="35217"/>
                  </a:lnTo>
                  <a:cubicBezTo>
                    <a:pt x="0" y="36051"/>
                    <a:pt x="0" y="37385"/>
                    <a:pt x="1434" y="38219"/>
                  </a:cubicBezTo>
                  <a:lnTo>
                    <a:pt x="94267" y="91791"/>
                  </a:lnTo>
                  <a:cubicBezTo>
                    <a:pt x="95085" y="92208"/>
                    <a:pt x="95977" y="92416"/>
                    <a:pt x="96873" y="92416"/>
                  </a:cubicBezTo>
                  <a:cubicBezTo>
                    <a:pt x="97770" y="92416"/>
                    <a:pt x="98671" y="92208"/>
                    <a:pt x="99504" y="91791"/>
                  </a:cubicBezTo>
                  <a:lnTo>
                    <a:pt x="159381" y="57233"/>
                  </a:lnTo>
                  <a:cubicBezTo>
                    <a:pt x="160815" y="56399"/>
                    <a:pt x="160815" y="55031"/>
                    <a:pt x="159381" y="54197"/>
                  </a:cubicBezTo>
                  <a:lnTo>
                    <a:pt x="66548" y="626"/>
                  </a:lnTo>
                  <a:cubicBezTo>
                    <a:pt x="65730" y="209"/>
                    <a:pt x="64838" y="0"/>
                    <a:pt x="63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7035389" y="2781769"/>
              <a:ext cx="1169610" cy="886863"/>
            </a:xfrm>
            <a:custGeom>
              <a:avLst/>
              <a:gdLst/>
              <a:ahLst/>
              <a:cxnLst/>
              <a:rect l="l" t="t" r="r" b="b"/>
              <a:pathLst>
                <a:path w="65114" h="49373" extrusionOk="0">
                  <a:moveTo>
                    <a:pt x="62745" y="0"/>
                  </a:moveTo>
                  <a:cubicBezTo>
                    <a:pt x="62831" y="64"/>
                    <a:pt x="62915" y="130"/>
                    <a:pt x="62997" y="197"/>
                  </a:cubicBezTo>
                  <a:lnTo>
                    <a:pt x="62997" y="197"/>
                  </a:lnTo>
                  <a:cubicBezTo>
                    <a:pt x="62921" y="130"/>
                    <a:pt x="62837" y="64"/>
                    <a:pt x="62745" y="0"/>
                  </a:cubicBezTo>
                  <a:close/>
                  <a:moveTo>
                    <a:pt x="62997" y="197"/>
                  </a:moveTo>
                  <a:cubicBezTo>
                    <a:pt x="63923" y="1015"/>
                    <a:pt x="63744" y="2096"/>
                    <a:pt x="62512" y="2836"/>
                  </a:cubicBezTo>
                  <a:lnTo>
                    <a:pt x="2602" y="37427"/>
                  </a:lnTo>
                  <a:cubicBezTo>
                    <a:pt x="1852" y="37833"/>
                    <a:pt x="1014" y="38064"/>
                    <a:pt x="170" y="38064"/>
                  </a:cubicBezTo>
                  <a:cubicBezTo>
                    <a:pt x="114" y="38064"/>
                    <a:pt x="57" y="38063"/>
                    <a:pt x="0" y="38061"/>
                  </a:cubicBezTo>
                  <a:lnTo>
                    <a:pt x="0" y="49369"/>
                  </a:lnTo>
                  <a:cubicBezTo>
                    <a:pt x="65" y="49371"/>
                    <a:pt x="129" y="49372"/>
                    <a:pt x="193" y="49372"/>
                  </a:cubicBezTo>
                  <a:cubicBezTo>
                    <a:pt x="1029" y="49372"/>
                    <a:pt x="1859" y="49171"/>
                    <a:pt x="2602" y="48768"/>
                  </a:cubicBezTo>
                  <a:lnTo>
                    <a:pt x="62512" y="14177"/>
                  </a:lnTo>
                  <a:cubicBezTo>
                    <a:pt x="64046" y="13176"/>
                    <a:pt x="65013" y="11475"/>
                    <a:pt x="65113" y="9640"/>
                  </a:cubicBezTo>
                  <a:lnTo>
                    <a:pt x="65113" y="4370"/>
                  </a:lnTo>
                  <a:cubicBezTo>
                    <a:pt x="65020" y="2742"/>
                    <a:pt x="64250" y="1232"/>
                    <a:pt x="62997" y="1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5274400" y="2440230"/>
              <a:ext cx="1761008" cy="1228401"/>
            </a:xfrm>
            <a:custGeom>
              <a:avLst/>
              <a:gdLst/>
              <a:ahLst/>
              <a:cxnLst/>
              <a:rect l="l" t="t" r="r" b="b"/>
              <a:pathLst>
                <a:path w="98038" h="68387" extrusionOk="0">
                  <a:moveTo>
                    <a:pt x="2436" y="1"/>
                  </a:moveTo>
                  <a:lnTo>
                    <a:pt x="2436" y="1"/>
                  </a:lnTo>
                  <a:cubicBezTo>
                    <a:pt x="2333" y="68"/>
                    <a:pt x="2239" y="138"/>
                    <a:pt x="2154" y="211"/>
                  </a:cubicBezTo>
                  <a:lnTo>
                    <a:pt x="2154" y="211"/>
                  </a:lnTo>
                  <a:cubicBezTo>
                    <a:pt x="2245" y="138"/>
                    <a:pt x="2339" y="68"/>
                    <a:pt x="2436" y="1"/>
                  </a:cubicBezTo>
                  <a:close/>
                  <a:moveTo>
                    <a:pt x="2154" y="211"/>
                  </a:moveTo>
                  <a:cubicBezTo>
                    <a:pt x="884" y="1221"/>
                    <a:pt x="94" y="2752"/>
                    <a:pt x="1" y="4370"/>
                  </a:cubicBezTo>
                  <a:lnTo>
                    <a:pt x="1" y="9674"/>
                  </a:lnTo>
                  <a:cubicBezTo>
                    <a:pt x="101" y="11509"/>
                    <a:pt x="1068" y="13177"/>
                    <a:pt x="2602" y="14177"/>
                  </a:cubicBezTo>
                  <a:lnTo>
                    <a:pt x="95435" y="67782"/>
                  </a:lnTo>
                  <a:cubicBezTo>
                    <a:pt x="96179" y="68185"/>
                    <a:pt x="97008" y="68386"/>
                    <a:pt x="97844" y="68386"/>
                  </a:cubicBezTo>
                  <a:cubicBezTo>
                    <a:pt x="97909" y="68386"/>
                    <a:pt x="97973" y="68385"/>
                    <a:pt x="98037" y="68383"/>
                  </a:cubicBezTo>
                  <a:lnTo>
                    <a:pt x="98037" y="57075"/>
                  </a:lnTo>
                  <a:cubicBezTo>
                    <a:pt x="97981" y="57077"/>
                    <a:pt x="97924" y="57078"/>
                    <a:pt x="97867" y="57078"/>
                  </a:cubicBezTo>
                  <a:cubicBezTo>
                    <a:pt x="97024" y="57078"/>
                    <a:pt x="96186" y="56847"/>
                    <a:pt x="95435" y="56441"/>
                  </a:cubicBezTo>
                  <a:lnTo>
                    <a:pt x="2636" y="2869"/>
                  </a:lnTo>
                  <a:cubicBezTo>
                    <a:pt x="1348" y="2134"/>
                    <a:pt x="1188" y="1032"/>
                    <a:pt x="2154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5886166" y="1584407"/>
              <a:ext cx="781944" cy="708495"/>
            </a:xfrm>
            <a:custGeom>
              <a:avLst/>
              <a:gdLst/>
              <a:ahLst/>
              <a:cxnLst/>
              <a:rect l="l" t="t" r="r" b="b"/>
              <a:pathLst>
                <a:path w="43532" h="39443" extrusionOk="0">
                  <a:moveTo>
                    <a:pt x="27178" y="0"/>
                  </a:moveTo>
                  <a:cubicBezTo>
                    <a:pt x="26586" y="0"/>
                    <a:pt x="25805" y="147"/>
                    <a:pt x="24618" y="579"/>
                  </a:cubicBezTo>
                  <a:cubicBezTo>
                    <a:pt x="22016" y="1513"/>
                    <a:pt x="16679" y="4681"/>
                    <a:pt x="10007" y="8351"/>
                  </a:cubicBezTo>
                  <a:cubicBezTo>
                    <a:pt x="3369" y="11987"/>
                    <a:pt x="667" y="13688"/>
                    <a:pt x="267" y="17257"/>
                  </a:cubicBezTo>
                  <a:cubicBezTo>
                    <a:pt x="0" y="19492"/>
                    <a:pt x="11675" y="38973"/>
                    <a:pt x="14511" y="39273"/>
                  </a:cubicBezTo>
                  <a:cubicBezTo>
                    <a:pt x="15658" y="39388"/>
                    <a:pt x="16616" y="39442"/>
                    <a:pt x="17435" y="39442"/>
                  </a:cubicBezTo>
                  <a:cubicBezTo>
                    <a:pt x="21139" y="39442"/>
                    <a:pt x="22016" y="38325"/>
                    <a:pt x="24885" y="36604"/>
                  </a:cubicBezTo>
                  <a:cubicBezTo>
                    <a:pt x="30756" y="33068"/>
                    <a:pt x="34959" y="30433"/>
                    <a:pt x="39028" y="27698"/>
                  </a:cubicBezTo>
                  <a:cubicBezTo>
                    <a:pt x="40896" y="26430"/>
                    <a:pt x="42297" y="25296"/>
                    <a:pt x="42697" y="23862"/>
                  </a:cubicBezTo>
                  <a:cubicBezTo>
                    <a:pt x="43531" y="20760"/>
                    <a:pt x="42264" y="19159"/>
                    <a:pt x="40563" y="16256"/>
                  </a:cubicBezTo>
                  <a:cubicBezTo>
                    <a:pt x="38861" y="13388"/>
                    <a:pt x="34892" y="7817"/>
                    <a:pt x="33257" y="5415"/>
                  </a:cubicBezTo>
                  <a:cubicBezTo>
                    <a:pt x="31623" y="3047"/>
                    <a:pt x="29822" y="679"/>
                    <a:pt x="28821" y="378"/>
                  </a:cubicBezTo>
                  <a:cubicBezTo>
                    <a:pt x="28300" y="199"/>
                    <a:pt x="27867" y="0"/>
                    <a:pt x="2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5878963" y="1880986"/>
              <a:ext cx="303818" cy="409078"/>
            </a:xfrm>
            <a:custGeom>
              <a:avLst/>
              <a:gdLst/>
              <a:ahLst/>
              <a:cxnLst/>
              <a:rect l="l" t="t" r="r" b="b"/>
              <a:pathLst>
                <a:path w="16914" h="22774" extrusionOk="0">
                  <a:moveTo>
                    <a:pt x="1642" y="0"/>
                  </a:moveTo>
                  <a:cubicBezTo>
                    <a:pt x="1152" y="0"/>
                    <a:pt x="762" y="302"/>
                    <a:pt x="568" y="1046"/>
                  </a:cubicBezTo>
                  <a:cubicBezTo>
                    <a:pt x="1" y="3348"/>
                    <a:pt x="2203" y="6050"/>
                    <a:pt x="3737" y="8585"/>
                  </a:cubicBezTo>
                  <a:cubicBezTo>
                    <a:pt x="5305" y="11087"/>
                    <a:pt x="9808" y="17892"/>
                    <a:pt x="11376" y="19893"/>
                  </a:cubicBezTo>
                  <a:cubicBezTo>
                    <a:pt x="12421" y="21279"/>
                    <a:pt x="14024" y="22774"/>
                    <a:pt x="15139" y="22774"/>
                  </a:cubicBezTo>
                  <a:cubicBezTo>
                    <a:pt x="15662" y="22774"/>
                    <a:pt x="16077" y="22447"/>
                    <a:pt x="16279" y="21628"/>
                  </a:cubicBezTo>
                  <a:cubicBezTo>
                    <a:pt x="16913" y="19059"/>
                    <a:pt x="14478" y="15790"/>
                    <a:pt x="12843" y="13222"/>
                  </a:cubicBezTo>
                  <a:cubicBezTo>
                    <a:pt x="11209" y="10653"/>
                    <a:pt x="6606" y="4616"/>
                    <a:pt x="5138" y="2648"/>
                  </a:cubicBezTo>
                  <a:cubicBezTo>
                    <a:pt x="4123" y="1316"/>
                    <a:pt x="2665" y="0"/>
                    <a:pt x="1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5325323" y="1892374"/>
              <a:ext cx="816701" cy="727320"/>
            </a:xfrm>
            <a:custGeom>
              <a:avLst/>
              <a:gdLst/>
              <a:ahLst/>
              <a:cxnLst/>
              <a:rect l="l" t="t" r="r" b="b"/>
              <a:pathLst>
                <a:path w="45467" h="40491" extrusionOk="0">
                  <a:moveTo>
                    <a:pt x="29130" y="1"/>
                  </a:moveTo>
                  <a:cubicBezTo>
                    <a:pt x="28538" y="1"/>
                    <a:pt x="27756" y="148"/>
                    <a:pt x="26553" y="579"/>
                  </a:cubicBezTo>
                  <a:cubicBezTo>
                    <a:pt x="23985" y="1513"/>
                    <a:pt x="18614" y="4682"/>
                    <a:pt x="11976" y="8351"/>
                  </a:cubicBezTo>
                  <a:cubicBezTo>
                    <a:pt x="5305" y="12021"/>
                    <a:pt x="635" y="14789"/>
                    <a:pt x="234" y="18392"/>
                  </a:cubicBezTo>
                  <a:cubicBezTo>
                    <a:pt x="1" y="20593"/>
                    <a:pt x="11676" y="40107"/>
                    <a:pt x="14511" y="40374"/>
                  </a:cubicBezTo>
                  <a:cubicBezTo>
                    <a:pt x="15260" y="40454"/>
                    <a:pt x="15954" y="40490"/>
                    <a:pt x="16604" y="40490"/>
                  </a:cubicBezTo>
                  <a:cubicBezTo>
                    <a:pt x="21424" y="40490"/>
                    <a:pt x="23737" y="38457"/>
                    <a:pt x="26853" y="36605"/>
                  </a:cubicBezTo>
                  <a:cubicBezTo>
                    <a:pt x="32724" y="33069"/>
                    <a:pt x="36927" y="30434"/>
                    <a:pt x="40964" y="27699"/>
                  </a:cubicBezTo>
                  <a:cubicBezTo>
                    <a:pt x="42832" y="26464"/>
                    <a:pt x="44233" y="25330"/>
                    <a:pt x="44633" y="23862"/>
                  </a:cubicBezTo>
                  <a:cubicBezTo>
                    <a:pt x="45467" y="20760"/>
                    <a:pt x="44199" y="19159"/>
                    <a:pt x="42498" y="16257"/>
                  </a:cubicBezTo>
                  <a:cubicBezTo>
                    <a:pt x="40797" y="13388"/>
                    <a:pt x="36827" y="7818"/>
                    <a:pt x="35193" y="5416"/>
                  </a:cubicBezTo>
                  <a:cubicBezTo>
                    <a:pt x="33558" y="3048"/>
                    <a:pt x="31757" y="713"/>
                    <a:pt x="30790" y="379"/>
                  </a:cubicBezTo>
                  <a:cubicBezTo>
                    <a:pt x="30251" y="200"/>
                    <a:pt x="29819" y="1"/>
                    <a:pt x="29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5317545" y="2209196"/>
              <a:ext cx="303800" cy="408916"/>
            </a:xfrm>
            <a:custGeom>
              <a:avLst/>
              <a:gdLst/>
              <a:ahLst/>
              <a:cxnLst/>
              <a:rect l="l" t="t" r="r" b="b"/>
              <a:pathLst>
                <a:path w="16913" h="22765" extrusionOk="0">
                  <a:moveTo>
                    <a:pt x="1667" y="1"/>
                  </a:moveTo>
                  <a:cubicBezTo>
                    <a:pt x="1175" y="1"/>
                    <a:pt x="785" y="305"/>
                    <a:pt x="601" y="1054"/>
                  </a:cubicBezTo>
                  <a:cubicBezTo>
                    <a:pt x="0" y="3356"/>
                    <a:pt x="2202" y="6058"/>
                    <a:pt x="3770" y="8559"/>
                  </a:cubicBezTo>
                  <a:cubicBezTo>
                    <a:pt x="5304" y="11061"/>
                    <a:pt x="9807" y="17866"/>
                    <a:pt x="11375" y="19901"/>
                  </a:cubicBezTo>
                  <a:cubicBezTo>
                    <a:pt x="12442" y="21263"/>
                    <a:pt x="14034" y="22764"/>
                    <a:pt x="15142" y="22764"/>
                  </a:cubicBezTo>
                  <a:cubicBezTo>
                    <a:pt x="15663" y="22764"/>
                    <a:pt x="16076" y="22433"/>
                    <a:pt x="16279" y="21602"/>
                  </a:cubicBezTo>
                  <a:cubicBezTo>
                    <a:pt x="16912" y="19034"/>
                    <a:pt x="14511" y="15765"/>
                    <a:pt x="12876" y="13196"/>
                  </a:cubicBezTo>
                  <a:cubicBezTo>
                    <a:pt x="11242" y="10661"/>
                    <a:pt x="6605" y="4623"/>
                    <a:pt x="5137" y="2655"/>
                  </a:cubicBezTo>
                  <a:cubicBezTo>
                    <a:pt x="4147" y="1305"/>
                    <a:pt x="268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6075509" y="2253887"/>
              <a:ext cx="944307" cy="659116"/>
            </a:xfrm>
            <a:custGeom>
              <a:avLst/>
              <a:gdLst/>
              <a:ahLst/>
              <a:cxnLst/>
              <a:rect l="l" t="t" r="r" b="b"/>
              <a:pathLst>
                <a:path w="52571" h="36694" extrusionOk="0">
                  <a:moveTo>
                    <a:pt x="20515" y="0"/>
                  </a:moveTo>
                  <a:lnTo>
                    <a:pt x="0" y="6672"/>
                  </a:lnTo>
                  <a:cubicBezTo>
                    <a:pt x="1101" y="10641"/>
                    <a:pt x="1535" y="14644"/>
                    <a:pt x="6772" y="19181"/>
                  </a:cubicBezTo>
                  <a:cubicBezTo>
                    <a:pt x="11975" y="23717"/>
                    <a:pt x="36560" y="36693"/>
                    <a:pt x="36560" y="36693"/>
                  </a:cubicBezTo>
                  <a:lnTo>
                    <a:pt x="52571" y="18180"/>
                  </a:lnTo>
                  <a:lnTo>
                    <a:pt x="28721" y="3403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5800485" y="2757196"/>
              <a:ext cx="1240311" cy="1074355"/>
            </a:xfrm>
            <a:custGeom>
              <a:avLst/>
              <a:gdLst/>
              <a:ahLst/>
              <a:cxnLst/>
              <a:rect l="l" t="t" r="r" b="b"/>
              <a:pathLst>
                <a:path w="69050" h="59811" extrusionOk="0">
                  <a:moveTo>
                    <a:pt x="0" y="1"/>
                  </a:moveTo>
                  <a:lnTo>
                    <a:pt x="0" y="19781"/>
                  </a:lnTo>
                  <a:lnTo>
                    <a:pt x="69049" y="59810"/>
                  </a:lnTo>
                  <a:lnTo>
                    <a:pt x="69049" y="39129"/>
                  </a:lnTo>
                  <a:cubicBezTo>
                    <a:pt x="68149" y="39129"/>
                    <a:pt x="67248" y="38928"/>
                    <a:pt x="66448" y="3849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5800485" y="2757196"/>
              <a:ext cx="1240311" cy="1074355"/>
            </a:xfrm>
            <a:custGeom>
              <a:avLst/>
              <a:gdLst/>
              <a:ahLst/>
              <a:cxnLst/>
              <a:rect l="l" t="t" r="r" b="b"/>
              <a:pathLst>
                <a:path w="69050" h="59811" extrusionOk="0">
                  <a:moveTo>
                    <a:pt x="0" y="1"/>
                  </a:moveTo>
                  <a:lnTo>
                    <a:pt x="0" y="19781"/>
                  </a:lnTo>
                  <a:lnTo>
                    <a:pt x="69049" y="59810"/>
                  </a:lnTo>
                  <a:lnTo>
                    <a:pt x="69049" y="39129"/>
                  </a:lnTo>
                  <a:cubicBezTo>
                    <a:pt x="68149" y="39129"/>
                    <a:pt x="67248" y="38928"/>
                    <a:pt x="66448" y="3849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7040217" y="2775177"/>
              <a:ext cx="1163629" cy="1055764"/>
            </a:xfrm>
            <a:custGeom>
              <a:avLst/>
              <a:gdLst/>
              <a:ahLst/>
              <a:cxnLst/>
              <a:rect l="l" t="t" r="r" b="b"/>
              <a:pathLst>
                <a:path w="64781" h="58776" extrusionOk="0">
                  <a:moveTo>
                    <a:pt x="62445" y="0"/>
                  </a:moveTo>
                  <a:lnTo>
                    <a:pt x="62445" y="0"/>
                  </a:lnTo>
                  <a:cubicBezTo>
                    <a:pt x="62520" y="56"/>
                    <a:pt x="62593" y="114"/>
                    <a:pt x="62664" y="174"/>
                  </a:cubicBezTo>
                  <a:lnTo>
                    <a:pt x="62664" y="174"/>
                  </a:lnTo>
                  <a:cubicBezTo>
                    <a:pt x="62597" y="114"/>
                    <a:pt x="62524" y="56"/>
                    <a:pt x="62445" y="0"/>
                  </a:cubicBezTo>
                  <a:close/>
                  <a:moveTo>
                    <a:pt x="62664" y="174"/>
                  </a:moveTo>
                  <a:cubicBezTo>
                    <a:pt x="63594" y="998"/>
                    <a:pt x="63423" y="2120"/>
                    <a:pt x="62179" y="2836"/>
                  </a:cubicBezTo>
                  <a:lnTo>
                    <a:pt x="2603" y="37494"/>
                  </a:lnTo>
                  <a:cubicBezTo>
                    <a:pt x="1802" y="37927"/>
                    <a:pt x="901" y="38128"/>
                    <a:pt x="1" y="38128"/>
                  </a:cubicBezTo>
                  <a:lnTo>
                    <a:pt x="1" y="58776"/>
                  </a:lnTo>
                  <a:lnTo>
                    <a:pt x="64780" y="21115"/>
                  </a:lnTo>
                  <a:lnTo>
                    <a:pt x="64780" y="4337"/>
                  </a:lnTo>
                  <a:cubicBezTo>
                    <a:pt x="64686" y="2728"/>
                    <a:pt x="63905" y="1209"/>
                    <a:pt x="62664" y="1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5800485" y="2080118"/>
              <a:ext cx="2383534" cy="1379789"/>
            </a:xfrm>
            <a:custGeom>
              <a:avLst/>
              <a:gdLst/>
              <a:ahLst/>
              <a:cxnLst/>
              <a:rect l="l" t="t" r="r" b="b"/>
              <a:pathLst>
                <a:path w="132695" h="76815" extrusionOk="0">
                  <a:moveTo>
                    <a:pt x="64813" y="1"/>
                  </a:moveTo>
                  <a:lnTo>
                    <a:pt x="43865" y="12210"/>
                  </a:lnTo>
                  <a:cubicBezTo>
                    <a:pt x="43446" y="12149"/>
                    <a:pt x="43006" y="12119"/>
                    <a:pt x="42550" y="12119"/>
                  </a:cubicBezTo>
                  <a:cubicBezTo>
                    <a:pt x="34771" y="12119"/>
                    <a:pt x="22068" y="20661"/>
                    <a:pt x="18980" y="26553"/>
                  </a:cubicBezTo>
                  <a:lnTo>
                    <a:pt x="0" y="37695"/>
                  </a:lnTo>
                  <a:lnTo>
                    <a:pt x="66448" y="76189"/>
                  </a:lnTo>
                  <a:cubicBezTo>
                    <a:pt x="67265" y="76606"/>
                    <a:pt x="68157" y="76814"/>
                    <a:pt x="69054" y="76814"/>
                  </a:cubicBezTo>
                  <a:cubicBezTo>
                    <a:pt x="69950" y="76814"/>
                    <a:pt x="70851" y="76606"/>
                    <a:pt x="71685" y="76189"/>
                  </a:cubicBezTo>
                  <a:lnTo>
                    <a:pt x="131261" y="41531"/>
                  </a:lnTo>
                  <a:cubicBezTo>
                    <a:pt x="132695" y="40697"/>
                    <a:pt x="132695" y="39362"/>
                    <a:pt x="131261" y="38528"/>
                  </a:cubicBezTo>
                  <a:lnTo>
                    <a:pt x="648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6029363" y="2573242"/>
              <a:ext cx="489550" cy="284059"/>
            </a:xfrm>
            <a:custGeom>
              <a:avLst/>
              <a:gdLst/>
              <a:ahLst/>
              <a:cxnLst/>
              <a:rect l="l" t="t" r="r" b="b"/>
              <a:pathLst>
                <a:path w="27254" h="15814" extrusionOk="0">
                  <a:moveTo>
                    <a:pt x="4737" y="1"/>
                  </a:moveTo>
                  <a:lnTo>
                    <a:pt x="1" y="2736"/>
                  </a:lnTo>
                  <a:cubicBezTo>
                    <a:pt x="67" y="2836"/>
                    <a:pt x="101" y="2903"/>
                    <a:pt x="167" y="2970"/>
                  </a:cubicBezTo>
                  <a:cubicBezTo>
                    <a:pt x="1935" y="5271"/>
                    <a:pt x="5771" y="6672"/>
                    <a:pt x="8440" y="7373"/>
                  </a:cubicBezTo>
                  <a:cubicBezTo>
                    <a:pt x="10208" y="7840"/>
                    <a:pt x="12043" y="8073"/>
                    <a:pt x="13877" y="8073"/>
                  </a:cubicBezTo>
                  <a:cubicBezTo>
                    <a:pt x="13777" y="9541"/>
                    <a:pt x="13510" y="11009"/>
                    <a:pt x="13043" y="12410"/>
                  </a:cubicBezTo>
                  <a:cubicBezTo>
                    <a:pt x="12676" y="13477"/>
                    <a:pt x="11242" y="15178"/>
                    <a:pt x="12876" y="15679"/>
                  </a:cubicBezTo>
                  <a:cubicBezTo>
                    <a:pt x="13173" y="15775"/>
                    <a:pt x="13524" y="15813"/>
                    <a:pt x="13904" y="15813"/>
                  </a:cubicBezTo>
                  <a:cubicBezTo>
                    <a:pt x="15103" y="15813"/>
                    <a:pt x="16592" y="15430"/>
                    <a:pt x="17580" y="15278"/>
                  </a:cubicBezTo>
                  <a:cubicBezTo>
                    <a:pt x="19214" y="15012"/>
                    <a:pt x="20815" y="14678"/>
                    <a:pt x="22417" y="14278"/>
                  </a:cubicBezTo>
                  <a:cubicBezTo>
                    <a:pt x="23284" y="14044"/>
                    <a:pt x="24218" y="13744"/>
                    <a:pt x="24785" y="13010"/>
                  </a:cubicBezTo>
                  <a:cubicBezTo>
                    <a:pt x="25385" y="12176"/>
                    <a:pt x="25319" y="11075"/>
                    <a:pt x="25485" y="10075"/>
                  </a:cubicBezTo>
                  <a:cubicBezTo>
                    <a:pt x="25652" y="9107"/>
                    <a:pt x="26186" y="8007"/>
                    <a:pt x="27253" y="7907"/>
                  </a:cubicBezTo>
                  <a:cubicBezTo>
                    <a:pt x="26119" y="7273"/>
                    <a:pt x="24418" y="6939"/>
                    <a:pt x="23117" y="6506"/>
                  </a:cubicBezTo>
                  <a:cubicBezTo>
                    <a:pt x="21182" y="5838"/>
                    <a:pt x="19214" y="5271"/>
                    <a:pt x="17280" y="4604"/>
                  </a:cubicBezTo>
                  <a:cubicBezTo>
                    <a:pt x="13343" y="3270"/>
                    <a:pt x="9441" y="1836"/>
                    <a:pt x="5571" y="301"/>
                  </a:cubicBezTo>
                  <a:cubicBezTo>
                    <a:pt x="5304" y="201"/>
                    <a:pt x="5004" y="101"/>
                    <a:pt x="4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6588392" y="2080118"/>
              <a:ext cx="1595627" cy="952030"/>
            </a:xfrm>
            <a:custGeom>
              <a:avLst/>
              <a:gdLst/>
              <a:ahLst/>
              <a:cxnLst/>
              <a:rect l="l" t="t" r="r" b="b"/>
              <a:pathLst>
                <a:path w="88831" h="53001" extrusionOk="0">
                  <a:moveTo>
                    <a:pt x="20949" y="1"/>
                  </a:moveTo>
                  <a:lnTo>
                    <a:pt x="1" y="12210"/>
                  </a:lnTo>
                  <a:cubicBezTo>
                    <a:pt x="5672" y="15812"/>
                    <a:pt x="11242" y="17880"/>
                    <a:pt x="17046" y="21216"/>
                  </a:cubicBezTo>
                  <a:cubicBezTo>
                    <a:pt x="19848" y="22851"/>
                    <a:pt x="23084" y="25452"/>
                    <a:pt x="30189" y="30289"/>
                  </a:cubicBezTo>
                  <a:cubicBezTo>
                    <a:pt x="32322" y="31773"/>
                    <a:pt x="34885" y="33457"/>
                    <a:pt x="37585" y="33457"/>
                  </a:cubicBezTo>
                  <a:cubicBezTo>
                    <a:pt x="37799" y="33457"/>
                    <a:pt x="38013" y="33447"/>
                    <a:pt x="38228" y="33425"/>
                  </a:cubicBezTo>
                  <a:cubicBezTo>
                    <a:pt x="40463" y="33225"/>
                    <a:pt x="42398" y="31890"/>
                    <a:pt x="44533" y="31223"/>
                  </a:cubicBezTo>
                  <a:cubicBezTo>
                    <a:pt x="44922" y="31084"/>
                    <a:pt x="45334" y="31015"/>
                    <a:pt x="45731" y="31015"/>
                  </a:cubicBezTo>
                  <a:cubicBezTo>
                    <a:pt x="45810" y="31015"/>
                    <a:pt x="45889" y="31018"/>
                    <a:pt x="45967" y="31023"/>
                  </a:cubicBezTo>
                  <a:cubicBezTo>
                    <a:pt x="48102" y="31223"/>
                    <a:pt x="47935" y="33792"/>
                    <a:pt x="47968" y="35326"/>
                  </a:cubicBezTo>
                  <a:cubicBezTo>
                    <a:pt x="48035" y="37728"/>
                    <a:pt x="47368" y="40063"/>
                    <a:pt x="46067" y="42064"/>
                  </a:cubicBezTo>
                  <a:cubicBezTo>
                    <a:pt x="45767" y="42498"/>
                    <a:pt x="45533" y="42965"/>
                    <a:pt x="45433" y="43465"/>
                  </a:cubicBezTo>
                  <a:cubicBezTo>
                    <a:pt x="45166" y="45066"/>
                    <a:pt x="45967" y="46267"/>
                    <a:pt x="47468" y="46934"/>
                  </a:cubicBezTo>
                  <a:cubicBezTo>
                    <a:pt x="48836" y="47529"/>
                    <a:pt x="61919" y="53001"/>
                    <a:pt x="66800" y="53001"/>
                  </a:cubicBezTo>
                  <a:cubicBezTo>
                    <a:pt x="67395" y="53001"/>
                    <a:pt x="67868" y="52920"/>
                    <a:pt x="68183" y="52739"/>
                  </a:cubicBezTo>
                  <a:lnTo>
                    <a:pt x="87363" y="41531"/>
                  </a:lnTo>
                  <a:cubicBezTo>
                    <a:pt x="88831" y="40697"/>
                    <a:pt x="88831" y="39362"/>
                    <a:pt x="87397" y="38528"/>
                  </a:cubicBezTo>
                  <a:lnTo>
                    <a:pt x="209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6801104" y="2675108"/>
              <a:ext cx="578824" cy="421400"/>
            </a:xfrm>
            <a:custGeom>
              <a:avLst/>
              <a:gdLst/>
              <a:ahLst/>
              <a:cxnLst/>
              <a:rect l="l" t="t" r="r" b="b"/>
              <a:pathLst>
                <a:path w="32224" h="23460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201"/>
                    <a:pt x="167" y="101"/>
                    <a:pt x="401" y="234"/>
                  </a:cubicBezTo>
                  <a:cubicBezTo>
                    <a:pt x="3270" y="1835"/>
                    <a:pt x="6005" y="3703"/>
                    <a:pt x="8540" y="5805"/>
                  </a:cubicBezTo>
                  <a:cubicBezTo>
                    <a:pt x="10500" y="7489"/>
                    <a:pt x="13163" y="8977"/>
                    <a:pt x="15884" y="8977"/>
                  </a:cubicBezTo>
                  <a:cubicBezTo>
                    <a:pt x="16126" y="8977"/>
                    <a:pt x="16369" y="8965"/>
                    <a:pt x="16612" y="8940"/>
                  </a:cubicBezTo>
                  <a:cubicBezTo>
                    <a:pt x="18814" y="8740"/>
                    <a:pt x="20782" y="7406"/>
                    <a:pt x="22917" y="6739"/>
                  </a:cubicBezTo>
                  <a:cubicBezTo>
                    <a:pt x="23306" y="6600"/>
                    <a:pt x="23695" y="6530"/>
                    <a:pt x="24104" y="6530"/>
                  </a:cubicBezTo>
                  <a:cubicBezTo>
                    <a:pt x="24185" y="6530"/>
                    <a:pt x="24268" y="6533"/>
                    <a:pt x="24351" y="6539"/>
                  </a:cubicBezTo>
                  <a:cubicBezTo>
                    <a:pt x="28287" y="6939"/>
                    <a:pt x="25185" y="12843"/>
                    <a:pt x="24752" y="14644"/>
                  </a:cubicBezTo>
                  <a:cubicBezTo>
                    <a:pt x="24351" y="16446"/>
                    <a:pt x="24685" y="18514"/>
                    <a:pt x="23517" y="19915"/>
                  </a:cubicBezTo>
                  <a:cubicBezTo>
                    <a:pt x="22766" y="20831"/>
                    <a:pt x="21758" y="21155"/>
                    <a:pt x="20672" y="21155"/>
                  </a:cubicBezTo>
                  <a:cubicBezTo>
                    <a:pt x="18912" y="21155"/>
                    <a:pt x="16948" y="20305"/>
                    <a:pt x="15545" y="19748"/>
                  </a:cubicBezTo>
                  <a:cubicBezTo>
                    <a:pt x="13844" y="19081"/>
                    <a:pt x="12209" y="18347"/>
                    <a:pt x="10541" y="17580"/>
                  </a:cubicBezTo>
                  <a:cubicBezTo>
                    <a:pt x="9074" y="16879"/>
                    <a:pt x="7573" y="16179"/>
                    <a:pt x="6038" y="15512"/>
                  </a:cubicBezTo>
                  <a:lnTo>
                    <a:pt x="6038" y="15512"/>
                  </a:lnTo>
                  <a:cubicBezTo>
                    <a:pt x="6572" y="15979"/>
                    <a:pt x="8640" y="17313"/>
                    <a:pt x="9074" y="17613"/>
                  </a:cubicBezTo>
                  <a:cubicBezTo>
                    <a:pt x="10241" y="18380"/>
                    <a:pt x="11409" y="19148"/>
                    <a:pt x="12610" y="19882"/>
                  </a:cubicBezTo>
                  <a:cubicBezTo>
                    <a:pt x="13744" y="20549"/>
                    <a:pt x="14878" y="21249"/>
                    <a:pt x="16079" y="21850"/>
                  </a:cubicBezTo>
                  <a:cubicBezTo>
                    <a:pt x="19014" y="23451"/>
                    <a:pt x="20916" y="23451"/>
                    <a:pt x="21916" y="23451"/>
                  </a:cubicBezTo>
                  <a:cubicBezTo>
                    <a:pt x="22020" y="23457"/>
                    <a:pt x="22124" y="23460"/>
                    <a:pt x="22228" y="23460"/>
                  </a:cubicBezTo>
                  <a:cubicBezTo>
                    <a:pt x="22690" y="23460"/>
                    <a:pt x="23148" y="23405"/>
                    <a:pt x="23584" y="23351"/>
                  </a:cubicBezTo>
                  <a:cubicBezTo>
                    <a:pt x="24451" y="23117"/>
                    <a:pt x="25285" y="22784"/>
                    <a:pt x="26086" y="22383"/>
                  </a:cubicBezTo>
                  <a:cubicBezTo>
                    <a:pt x="27153" y="21950"/>
                    <a:pt x="28221" y="21616"/>
                    <a:pt x="29288" y="21149"/>
                  </a:cubicBezTo>
                  <a:cubicBezTo>
                    <a:pt x="30322" y="20715"/>
                    <a:pt x="31256" y="20015"/>
                    <a:pt x="31990" y="19148"/>
                  </a:cubicBezTo>
                  <a:cubicBezTo>
                    <a:pt x="32124" y="18981"/>
                    <a:pt x="32224" y="18747"/>
                    <a:pt x="32124" y="18581"/>
                  </a:cubicBezTo>
                  <a:cubicBezTo>
                    <a:pt x="32023" y="18514"/>
                    <a:pt x="31957" y="18447"/>
                    <a:pt x="31857" y="18414"/>
                  </a:cubicBezTo>
                  <a:cubicBezTo>
                    <a:pt x="31089" y="18180"/>
                    <a:pt x="30289" y="18147"/>
                    <a:pt x="29522" y="17980"/>
                  </a:cubicBezTo>
                  <a:cubicBezTo>
                    <a:pt x="28721" y="17847"/>
                    <a:pt x="28021" y="17413"/>
                    <a:pt x="27587" y="16713"/>
                  </a:cubicBezTo>
                  <a:cubicBezTo>
                    <a:pt x="27320" y="16079"/>
                    <a:pt x="27253" y="15378"/>
                    <a:pt x="27387" y="14711"/>
                  </a:cubicBezTo>
                  <a:cubicBezTo>
                    <a:pt x="27587" y="12443"/>
                    <a:pt x="27987" y="10175"/>
                    <a:pt x="28254" y="7873"/>
                  </a:cubicBezTo>
                  <a:lnTo>
                    <a:pt x="28254" y="7773"/>
                  </a:lnTo>
                  <a:cubicBezTo>
                    <a:pt x="28287" y="6405"/>
                    <a:pt x="27120" y="4671"/>
                    <a:pt x="25752" y="4470"/>
                  </a:cubicBezTo>
                  <a:cubicBezTo>
                    <a:pt x="25678" y="4468"/>
                    <a:pt x="25603" y="4466"/>
                    <a:pt x="25529" y="4466"/>
                  </a:cubicBezTo>
                  <a:cubicBezTo>
                    <a:pt x="24709" y="4466"/>
                    <a:pt x="23918" y="4637"/>
                    <a:pt x="23184" y="5004"/>
                  </a:cubicBezTo>
                  <a:cubicBezTo>
                    <a:pt x="21082" y="5805"/>
                    <a:pt x="19048" y="6906"/>
                    <a:pt x="16813" y="7106"/>
                  </a:cubicBezTo>
                  <a:cubicBezTo>
                    <a:pt x="16609" y="7116"/>
                    <a:pt x="16405" y="7122"/>
                    <a:pt x="16202" y="7122"/>
                  </a:cubicBezTo>
                  <a:cubicBezTo>
                    <a:pt x="14506" y="7122"/>
                    <a:pt x="12824" y="6749"/>
                    <a:pt x="11275" y="6005"/>
                  </a:cubicBezTo>
                  <a:cubicBezTo>
                    <a:pt x="9541" y="5204"/>
                    <a:pt x="7840" y="4304"/>
                    <a:pt x="6172" y="3336"/>
                  </a:cubicBezTo>
                  <a:cubicBezTo>
                    <a:pt x="5304" y="2836"/>
                    <a:pt x="4470" y="2269"/>
                    <a:pt x="3570" y="1735"/>
                  </a:cubicBezTo>
                  <a:cubicBezTo>
                    <a:pt x="2436" y="1068"/>
                    <a:pt x="1235" y="50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5976643" y="2858451"/>
              <a:ext cx="21591" cy="367926"/>
            </a:xfrm>
            <a:custGeom>
              <a:avLst/>
              <a:gdLst/>
              <a:ahLst/>
              <a:cxnLst/>
              <a:rect l="l" t="t" r="r" b="b"/>
              <a:pathLst>
                <a:path w="1202" h="20483" extrusionOk="0">
                  <a:moveTo>
                    <a:pt x="0" y="1"/>
                  </a:moveTo>
                  <a:lnTo>
                    <a:pt x="0" y="19815"/>
                  </a:lnTo>
                  <a:lnTo>
                    <a:pt x="1201" y="20482"/>
                  </a:lnTo>
                  <a:lnTo>
                    <a:pt x="1201" y="7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2"/>
            <p:cNvSpPr/>
            <p:nvPr/>
          </p:nvSpPr>
          <p:spPr>
            <a:xfrm>
              <a:off x="5976643" y="2181390"/>
              <a:ext cx="1186980" cy="689670"/>
            </a:xfrm>
            <a:custGeom>
              <a:avLst/>
              <a:gdLst/>
              <a:ahLst/>
              <a:cxnLst/>
              <a:rect l="l" t="t" r="r" b="b"/>
              <a:pathLst>
                <a:path w="66081" h="38395" extrusionOk="0">
                  <a:moveTo>
                    <a:pt x="64780" y="0"/>
                  </a:moveTo>
                  <a:lnTo>
                    <a:pt x="44198" y="11975"/>
                  </a:lnTo>
                  <a:cubicBezTo>
                    <a:pt x="43907" y="11944"/>
                    <a:pt x="43607" y="11929"/>
                    <a:pt x="43300" y="11929"/>
                  </a:cubicBezTo>
                  <a:cubicBezTo>
                    <a:pt x="35051" y="11929"/>
                    <a:pt x="21275" y="22821"/>
                    <a:pt x="17513" y="27420"/>
                  </a:cubicBezTo>
                  <a:lnTo>
                    <a:pt x="0" y="37694"/>
                  </a:lnTo>
                  <a:lnTo>
                    <a:pt x="1201" y="38394"/>
                  </a:lnTo>
                  <a:lnTo>
                    <a:pt x="18780" y="28087"/>
                  </a:lnTo>
                  <a:cubicBezTo>
                    <a:pt x="25752" y="20582"/>
                    <a:pt x="37460" y="13076"/>
                    <a:pt x="45566" y="12676"/>
                  </a:cubicBezTo>
                  <a:lnTo>
                    <a:pt x="66081" y="734"/>
                  </a:lnTo>
                  <a:lnTo>
                    <a:pt x="647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6273222" y="1849928"/>
              <a:ext cx="468588" cy="368016"/>
            </a:xfrm>
            <a:custGeom>
              <a:avLst/>
              <a:gdLst/>
              <a:ahLst/>
              <a:cxnLst/>
              <a:rect l="l" t="t" r="r" b="b"/>
              <a:pathLst>
                <a:path w="26087" h="20488" extrusionOk="0">
                  <a:moveTo>
                    <a:pt x="3718" y="0"/>
                  </a:moveTo>
                  <a:cubicBezTo>
                    <a:pt x="3191" y="0"/>
                    <a:pt x="2663" y="35"/>
                    <a:pt x="2136" y="107"/>
                  </a:cubicBezTo>
                  <a:cubicBezTo>
                    <a:pt x="1" y="474"/>
                    <a:pt x="6873" y="10881"/>
                    <a:pt x="6873" y="10881"/>
                  </a:cubicBezTo>
                  <a:cubicBezTo>
                    <a:pt x="6873" y="10881"/>
                    <a:pt x="13344" y="15585"/>
                    <a:pt x="17247" y="18387"/>
                  </a:cubicBezTo>
                  <a:cubicBezTo>
                    <a:pt x="19452" y="19959"/>
                    <a:pt x="21728" y="20487"/>
                    <a:pt x="23581" y="20487"/>
                  </a:cubicBezTo>
                  <a:cubicBezTo>
                    <a:pt x="24558" y="20487"/>
                    <a:pt x="25418" y="20340"/>
                    <a:pt x="26086" y="20121"/>
                  </a:cubicBezTo>
                  <a:lnTo>
                    <a:pt x="25286" y="16418"/>
                  </a:lnTo>
                  <a:cubicBezTo>
                    <a:pt x="25286" y="16418"/>
                    <a:pt x="13644" y="4710"/>
                    <a:pt x="11142" y="2609"/>
                  </a:cubicBezTo>
                  <a:cubicBezTo>
                    <a:pt x="9024" y="909"/>
                    <a:pt x="6394" y="0"/>
                    <a:pt x="3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6273222" y="1849084"/>
              <a:ext cx="467977" cy="368698"/>
            </a:xfrm>
            <a:custGeom>
              <a:avLst/>
              <a:gdLst/>
              <a:ahLst/>
              <a:cxnLst/>
              <a:rect l="l" t="t" r="r" b="b"/>
              <a:pathLst>
                <a:path w="26053" h="20526" extrusionOk="0">
                  <a:moveTo>
                    <a:pt x="3974" y="0"/>
                  </a:moveTo>
                  <a:cubicBezTo>
                    <a:pt x="3352" y="0"/>
                    <a:pt x="2726" y="51"/>
                    <a:pt x="2102" y="154"/>
                  </a:cubicBezTo>
                  <a:cubicBezTo>
                    <a:pt x="1" y="554"/>
                    <a:pt x="6839" y="10895"/>
                    <a:pt x="6839" y="10895"/>
                  </a:cubicBezTo>
                  <a:cubicBezTo>
                    <a:pt x="6839" y="10895"/>
                    <a:pt x="13310" y="15632"/>
                    <a:pt x="17247" y="18400"/>
                  </a:cubicBezTo>
                  <a:cubicBezTo>
                    <a:pt x="19450" y="19987"/>
                    <a:pt x="21756" y="20525"/>
                    <a:pt x="23615" y="20525"/>
                  </a:cubicBezTo>
                  <a:cubicBezTo>
                    <a:pt x="24570" y="20525"/>
                    <a:pt x="25408" y="20383"/>
                    <a:pt x="26053" y="20168"/>
                  </a:cubicBezTo>
                  <a:lnTo>
                    <a:pt x="25252" y="16399"/>
                  </a:lnTo>
                  <a:cubicBezTo>
                    <a:pt x="25252" y="16399"/>
                    <a:pt x="13644" y="4690"/>
                    <a:pt x="11142" y="2589"/>
                  </a:cubicBezTo>
                  <a:cubicBezTo>
                    <a:pt x="9123" y="892"/>
                    <a:pt x="6581" y="0"/>
                    <a:pt x="3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6273222" y="1849084"/>
              <a:ext cx="467977" cy="368698"/>
            </a:xfrm>
            <a:custGeom>
              <a:avLst/>
              <a:gdLst/>
              <a:ahLst/>
              <a:cxnLst/>
              <a:rect l="l" t="t" r="r" b="b"/>
              <a:pathLst>
                <a:path w="26053" h="20526" extrusionOk="0">
                  <a:moveTo>
                    <a:pt x="3974" y="0"/>
                  </a:moveTo>
                  <a:cubicBezTo>
                    <a:pt x="3352" y="0"/>
                    <a:pt x="2726" y="51"/>
                    <a:pt x="2102" y="154"/>
                  </a:cubicBezTo>
                  <a:cubicBezTo>
                    <a:pt x="1" y="554"/>
                    <a:pt x="6839" y="10895"/>
                    <a:pt x="6839" y="10895"/>
                  </a:cubicBezTo>
                  <a:cubicBezTo>
                    <a:pt x="6839" y="10895"/>
                    <a:pt x="13310" y="15632"/>
                    <a:pt x="17247" y="18400"/>
                  </a:cubicBezTo>
                  <a:cubicBezTo>
                    <a:pt x="19450" y="19987"/>
                    <a:pt x="21756" y="20525"/>
                    <a:pt x="23615" y="20525"/>
                  </a:cubicBezTo>
                  <a:cubicBezTo>
                    <a:pt x="24570" y="20525"/>
                    <a:pt x="25408" y="20383"/>
                    <a:pt x="26053" y="20168"/>
                  </a:cubicBezTo>
                  <a:lnTo>
                    <a:pt x="25252" y="16399"/>
                  </a:lnTo>
                  <a:cubicBezTo>
                    <a:pt x="25252" y="16399"/>
                    <a:pt x="13644" y="4690"/>
                    <a:pt x="11142" y="2589"/>
                  </a:cubicBezTo>
                  <a:cubicBezTo>
                    <a:pt x="9123" y="892"/>
                    <a:pt x="6581" y="0"/>
                    <a:pt x="3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6381087" y="1903960"/>
              <a:ext cx="302596" cy="296022"/>
            </a:xfrm>
            <a:custGeom>
              <a:avLst/>
              <a:gdLst/>
              <a:ahLst/>
              <a:cxnLst/>
              <a:rect l="l" t="t" r="r" b="b"/>
              <a:pathLst>
                <a:path w="16846" h="16480" extrusionOk="0">
                  <a:moveTo>
                    <a:pt x="300" y="1"/>
                  </a:moveTo>
                  <a:lnTo>
                    <a:pt x="0" y="2803"/>
                  </a:lnTo>
                  <a:cubicBezTo>
                    <a:pt x="0" y="2803"/>
                    <a:pt x="2068" y="3036"/>
                    <a:pt x="3569" y="3303"/>
                  </a:cubicBezTo>
                  <a:cubicBezTo>
                    <a:pt x="5137" y="3570"/>
                    <a:pt x="6572" y="4371"/>
                    <a:pt x="7539" y="5605"/>
                  </a:cubicBezTo>
                  <a:cubicBezTo>
                    <a:pt x="8807" y="7039"/>
                    <a:pt x="10608" y="10275"/>
                    <a:pt x="12376" y="12743"/>
                  </a:cubicBezTo>
                  <a:cubicBezTo>
                    <a:pt x="13376" y="14244"/>
                    <a:pt x="14711" y="15512"/>
                    <a:pt x="16279" y="16479"/>
                  </a:cubicBezTo>
                  <a:lnTo>
                    <a:pt x="16846" y="10975"/>
                  </a:lnTo>
                  <a:cubicBezTo>
                    <a:pt x="14777" y="8907"/>
                    <a:pt x="11709" y="5838"/>
                    <a:pt x="9140" y="3370"/>
                  </a:cubicBezTo>
                  <a:cubicBezTo>
                    <a:pt x="9139" y="3371"/>
                    <a:pt x="9137" y="3371"/>
                    <a:pt x="9135" y="3371"/>
                  </a:cubicBezTo>
                  <a:cubicBezTo>
                    <a:pt x="8941" y="3371"/>
                    <a:pt x="5738" y="168"/>
                    <a:pt x="5738" y="168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2"/>
            <p:cNvSpPr/>
            <p:nvPr/>
          </p:nvSpPr>
          <p:spPr>
            <a:xfrm>
              <a:off x="6010790" y="1851832"/>
              <a:ext cx="477569" cy="654931"/>
            </a:xfrm>
            <a:custGeom>
              <a:avLst/>
              <a:gdLst/>
              <a:ahLst/>
              <a:cxnLst/>
              <a:rect l="l" t="t" r="r" b="b"/>
              <a:pathLst>
                <a:path w="26587" h="36461" extrusionOk="0">
                  <a:moveTo>
                    <a:pt x="16712" y="1"/>
                  </a:moveTo>
                  <a:cubicBezTo>
                    <a:pt x="15445" y="68"/>
                    <a:pt x="14177" y="201"/>
                    <a:pt x="12910" y="434"/>
                  </a:cubicBezTo>
                  <a:lnTo>
                    <a:pt x="6772" y="1335"/>
                  </a:lnTo>
                  <a:lnTo>
                    <a:pt x="2102" y="2603"/>
                  </a:lnTo>
                  <a:cubicBezTo>
                    <a:pt x="935" y="8507"/>
                    <a:pt x="1" y="13977"/>
                    <a:pt x="868" y="20249"/>
                  </a:cubicBezTo>
                  <a:cubicBezTo>
                    <a:pt x="2069" y="28521"/>
                    <a:pt x="3003" y="31023"/>
                    <a:pt x="6105" y="36460"/>
                  </a:cubicBezTo>
                  <a:cubicBezTo>
                    <a:pt x="6605" y="32024"/>
                    <a:pt x="14311" y="27454"/>
                    <a:pt x="17546" y="25986"/>
                  </a:cubicBezTo>
                  <a:cubicBezTo>
                    <a:pt x="23084" y="23451"/>
                    <a:pt x="26586" y="23418"/>
                    <a:pt x="26586" y="23418"/>
                  </a:cubicBezTo>
                  <a:lnTo>
                    <a:pt x="23617" y="20115"/>
                  </a:lnTo>
                  <a:lnTo>
                    <a:pt x="23250" y="16146"/>
                  </a:lnTo>
                  <a:cubicBezTo>
                    <a:pt x="25619" y="14111"/>
                    <a:pt x="26086" y="10642"/>
                    <a:pt x="24385" y="8007"/>
                  </a:cubicBezTo>
                  <a:cubicBezTo>
                    <a:pt x="22750" y="5371"/>
                    <a:pt x="21783" y="4537"/>
                    <a:pt x="20482" y="3236"/>
                  </a:cubicBezTo>
                  <a:cubicBezTo>
                    <a:pt x="18447" y="1168"/>
                    <a:pt x="17480" y="334"/>
                    <a:pt x="16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2"/>
            <p:cNvSpPr/>
            <p:nvPr/>
          </p:nvSpPr>
          <p:spPr>
            <a:xfrm>
              <a:off x="5989828" y="1420822"/>
              <a:ext cx="412850" cy="398678"/>
            </a:xfrm>
            <a:custGeom>
              <a:avLst/>
              <a:gdLst/>
              <a:ahLst/>
              <a:cxnLst/>
              <a:rect l="l" t="t" r="r" b="b"/>
              <a:pathLst>
                <a:path w="22984" h="22195" extrusionOk="0">
                  <a:moveTo>
                    <a:pt x="18867" y="1"/>
                  </a:moveTo>
                  <a:cubicBezTo>
                    <a:pt x="18591" y="1"/>
                    <a:pt x="18316" y="27"/>
                    <a:pt x="18046" y="79"/>
                  </a:cubicBezTo>
                  <a:lnTo>
                    <a:pt x="15778" y="312"/>
                  </a:lnTo>
                  <a:lnTo>
                    <a:pt x="13076" y="579"/>
                  </a:lnTo>
                  <a:cubicBezTo>
                    <a:pt x="10274" y="846"/>
                    <a:pt x="7539" y="1013"/>
                    <a:pt x="5104" y="2547"/>
                  </a:cubicBezTo>
                  <a:cubicBezTo>
                    <a:pt x="2969" y="3915"/>
                    <a:pt x="1434" y="6016"/>
                    <a:pt x="834" y="8451"/>
                  </a:cubicBezTo>
                  <a:cubicBezTo>
                    <a:pt x="0" y="11920"/>
                    <a:pt x="1334" y="15656"/>
                    <a:pt x="3369" y="18158"/>
                  </a:cubicBezTo>
                  <a:cubicBezTo>
                    <a:pt x="4036" y="19092"/>
                    <a:pt x="4837" y="19960"/>
                    <a:pt x="5671" y="20760"/>
                  </a:cubicBezTo>
                  <a:cubicBezTo>
                    <a:pt x="6505" y="21494"/>
                    <a:pt x="7305" y="22128"/>
                    <a:pt x="7839" y="22195"/>
                  </a:cubicBezTo>
                  <a:lnTo>
                    <a:pt x="7706" y="19859"/>
                  </a:lnTo>
                  <a:lnTo>
                    <a:pt x="7706" y="19859"/>
                  </a:lnTo>
                  <a:cubicBezTo>
                    <a:pt x="8816" y="20370"/>
                    <a:pt x="10007" y="20637"/>
                    <a:pt x="11230" y="20637"/>
                  </a:cubicBezTo>
                  <a:cubicBezTo>
                    <a:pt x="11367" y="20637"/>
                    <a:pt x="11504" y="20633"/>
                    <a:pt x="11642" y="20627"/>
                  </a:cubicBezTo>
                  <a:lnTo>
                    <a:pt x="13710" y="20527"/>
                  </a:lnTo>
                  <a:cubicBezTo>
                    <a:pt x="15611" y="20393"/>
                    <a:pt x="17346" y="19526"/>
                    <a:pt x="18580" y="18092"/>
                  </a:cubicBezTo>
                  <a:cubicBezTo>
                    <a:pt x="19214" y="17358"/>
                    <a:pt x="19747" y="16557"/>
                    <a:pt x="20214" y="15690"/>
                  </a:cubicBezTo>
                  <a:cubicBezTo>
                    <a:pt x="20515" y="15123"/>
                    <a:pt x="20448" y="14489"/>
                    <a:pt x="20681" y="13889"/>
                  </a:cubicBezTo>
                  <a:cubicBezTo>
                    <a:pt x="20982" y="13288"/>
                    <a:pt x="21315" y="12688"/>
                    <a:pt x="21682" y="12121"/>
                  </a:cubicBezTo>
                  <a:cubicBezTo>
                    <a:pt x="22183" y="11353"/>
                    <a:pt x="22549" y="10519"/>
                    <a:pt x="22783" y="9652"/>
                  </a:cubicBezTo>
                  <a:cubicBezTo>
                    <a:pt x="22983" y="8752"/>
                    <a:pt x="22883" y="7818"/>
                    <a:pt x="22449" y="7017"/>
                  </a:cubicBezTo>
                  <a:cubicBezTo>
                    <a:pt x="21982" y="6383"/>
                    <a:pt x="21349" y="5950"/>
                    <a:pt x="20581" y="5749"/>
                  </a:cubicBezTo>
                  <a:cubicBezTo>
                    <a:pt x="22183" y="4282"/>
                    <a:pt x="22549" y="1113"/>
                    <a:pt x="20181" y="212"/>
                  </a:cubicBezTo>
                  <a:cubicBezTo>
                    <a:pt x="19750" y="69"/>
                    <a:pt x="19307" y="1"/>
                    <a:pt x="18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6050344" y="1513904"/>
              <a:ext cx="327169" cy="404408"/>
            </a:xfrm>
            <a:custGeom>
              <a:avLst/>
              <a:gdLst/>
              <a:ahLst/>
              <a:cxnLst/>
              <a:rect l="l" t="t" r="r" b="b"/>
              <a:pathLst>
                <a:path w="18214" h="22514" extrusionOk="0">
                  <a:moveTo>
                    <a:pt x="14410" y="0"/>
                  </a:moveTo>
                  <a:cubicBezTo>
                    <a:pt x="13910" y="2369"/>
                    <a:pt x="12142" y="3770"/>
                    <a:pt x="8806" y="5871"/>
                  </a:cubicBezTo>
                  <a:cubicBezTo>
                    <a:pt x="5471" y="7973"/>
                    <a:pt x="4503" y="9007"/>
                    <a:pt x="4503" y="9007"/>
                  </a:cubicBezTo>
                  <a:cubicBezTo>
                    <a:pt x="4023" y="8372"/>
                    <a:pt x="3254" y="7982"/>
                    <a:pt x="2504" y="7982"/>
                  </a:cubicBezTo>
                  <a:cubicBezTo>
                    <a:pt x="1952" y="7982"/>
                    <a:pt x="1411" y="8193"/>
                    <a:pt x="1001" y="8673"/>
                  </a:cubicBezTo>
                  <a:cubicBezTo>
                    <a:pt x="0" y="9774"/>
                    <a:pt x="434" y="11809"/>
                    <a:pt x="1668" y="13143"/>
                  </a:cubicBezTo>
                  <a:cubicBezTo>
                    <a:pt x="2100" y="13619"/>
                    <a:pt x="2701" y="13870"/>
                    <a:pt x="3315" y="13870"/>
                  </a:cubicBezTo>
                  <a:cubicBezTo>
                    <a:pt x="3649" y="13870"/>
                    <a:pt x="3986" y="13796"/>
                    <a:pt x="4303" y="13643"/>
                  </a:cubicBezTo>
                  <a:lnTo>
                    <a:pt x="4570" y="20148"/>
                  </a:lnTo>
                  <a:cubicBezTo>
                    <a:pt x="4570" y="20548"/>
                    <a:pt x="5771" y="21582"/>
                    <a:pt x="6271" y="21783"/>
                  </a:cubicBezTo>
                  <a:cubicBezTo>
                    <a:pt x="7441" y="22264"/>
                    <a:pt x="8746" y="22513"/>
                    <a:pt x="9848" y="22513"/>
                  </a:cubicBezTo>
                  <a:cubicBezTo>
                    <a:pt x="11950" y="22513"/>
                    <a:pt x="13315" y="21607"/>
                    <a:pt x="11608" y="19681"/>
                  </a:cubicBezTo>
                  <a:lnTo>
                    <a:pt x="11575" y="17113"/>
                  </a:lnTo>
                  <a:lnTo>
                    <a:pt x="11575" y="17113"/>
                  </a:lnTo>
                  <a:cubicBezTo>
                    <a:pt x="12392" y="17196"/>
                    <a:pt x="13226" y="17271"/>
                    <a:pt x="13960" y="17271"/>
                  </a:cubicBezTo>
                  <a:cubicBezTo>
                    <a:pt x="14694" y="17271"/>
                    <a:pt x="15328" y="17196"/>
                    <a:pt x="15745" y="16979"/>
                  </a:cubicBezTo>
                  <a:cubicBezTo>
                    <a:pt x="16579" y="16546"/>
                    <a:pt x="18213" y="15111"/>
                    <a:pt x="18013" y="9807"/>
                  </a:cubicBezTo>
                  <a:cubicBezTo>
                    <a:pt x="17779" y="3503"/>
                    <a:pt x="15645" y="601"/>
                    <a:pt x="14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6130618" y="1633732"/>
              <a:ext cx="32386" cy="86903"/>
            </a:xfrm>
            <a:custGeom>
              <a:avLst/>
              <a:gdLst/>
              <a:ahLst/>
              <a:cxnLst/>
              <a:rect l="l" t="t" r="r" b="b"/>
              <a:pathLst>
                <a:path w="1803" h="4838" extrusionOk="0">
                  <a:moveTo>
                    <a:pt x="1769" y="1"/>
                  </a:moveTo>
                  <a:lnTo>
                    <a:pt x="1" y="2336"/>
                  </a:lnTo>
                  <a:lnTo>
                    <a:pt x="34" y="4838"/>
                  </a:lnTo>
                  <a:cubicBezTo>
                    <a:pt x="1035" y="4804"/>
                    <a:pt x="1802" y="4004"/>
                    <a:pt x="1802" y="3036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6319368" y="1641330"/>
              <a:ext cx="28776" cy="22956"/>
            </a:xfrm>
            <a:custGeom>
              <a:avLst/>
              <a:gdLst/>
              <a:ahLst/>
              <a:cxnLst/>
              <a:rect l="l" t="t" r="r" b="b"/>
              <a:pathLst>
                <a:path w="1602" h="1278" extrusionOk="0">
                  <a:moveTo>
                    <a:pt x="799" y="0"/>
                  </a:moveTo>
                  <a:cubicBezTo>
                    <a:pt x="454" y="0"/>
                    <a:pt x="160" y="224"/>
                    <a:pt x="101" y="578"/>
                  </a:cubicBezTo>
                  <a:cubicBezTo>
                    <a:pt x="0" y="979"/>
                    <a:pt x="267" y="1112"/>
                    <a:pt x="701" y="1212"/>
                  </a:cubicBezTo>
                  <a:cubicBezTo>
                    <a:pt x="850" y="1249"/>
                    <a:pt x="989" y="1277"/>
                    <a:pt x="1111" y="1277"/>
                  </a:cubicBezTo>
                  <a:cubicBezTo>
                    <a:pt x="1317" y="1277"/>
                    <a:pt x="1472" y="1197"/>
                    <a:pt x="1535" y="945"/>
                  </a:cubicBezTo>
                  <a:lnTo>
                    <a:pt x="1502" y="945"/>
                  </a:lnTo>
                  <a:cubicBezTo>
                    <a:pt x="1535" y="912"/>
                    <a:pt x="1535" y="879"/>
                    <a:pt x="1535" y="845"/>
                  </a:cubicBezTo>
                  <a:cubicBezTo>
                    <a:pt x="1602" y="445"/>
                    <a:pt x="1335" y="78"/>
                    <a:pt x="934" y="11"/>
                  </a:cubicBezTo>
                  <a:cubicBezTo>
                    <a:pt x="889" y="4"/>
                    <a:pt x="844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6226502" y="1653042"/>
              <a:ext cx="31165" cy="23872"/>
            </a:xfrm>
            <a:custGeom>
              <a:avLst/>
              <a:gdLst/>
              <a:ahLst/>
              <a:cxnLst/>
              <a:rect l="l" t="t" r="r" b="b"/>
              <a:pathLst>
                <a:path w="1735" h="1329" extrusionOk="0">
                  <a:moveTo>
                    <a:pt x="861" y="0"/>
                  </a:moveTo>
                  <a:cubicBezTo>
                    <a:pt x="764" y="0"/>
                    <a:pt x="665" y="19"/>
                    <a:pt x="567" y="60"/>
                  </a:cubicBezTo>
                  <a:cubicBezTo>
                    <a:pt x="200" y="227"/>
                    <a:pt x="0" y="660"/>
                    <a:pt x="167" y="1061"/>
                  </a:cubicBezTo>
                  <a:cubicBezTo>
                    <a:pt x="256" y="1256"/>
                    <a:pt x="410" y="1328"/>
                    <a:pt x="591" y="1328"/>
                  </a:cubicBezTo>
                  <a:cubicBezTo>
                    <a:pt x="750" y="1328"/>
                    <a:pt x="929" y="1272"/>
                    <a:pt x="1101" y="1194"/>
                  </a:cubicBezTo>
                  <a:cubicBezTo>
                    <a:pt x="1501" y="1027"/>
                    <a:pt x="1735" y="860"/>
                    <a:pt x="1568" y="460"/>
                  </a:cubicBezTo>
                  <a:cubicBezTo>
                    <a:pt x="1442" y="183"/>
                    <a:pt x="1163" y="0"/>
                    <a:pt x="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6322960" y="1600789"/>
              <a:ext cx="29387" cy="23064"/>
            </a:xfrm>
            <a:custGeom>
              <a:avLst/>
              <a:gdLst/>
              <a:ahLst/>
              <a:cxnLst/>
              <a:rect l="l" t="t" r="r" b="b"/>
              <a:pathLst>
                <a:path w="1636" h="1284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" y="400"/>
                    <a:pt x="134" y="901"/>
                    <a:pt x="501" y="1168"/>
                  </a:cubicBezTo>
                  <a:lnTo>
                    <a:pt x="568" y="1168"/>
                  </a:lnTo>
                  <a:cubicBezTo>
                    <a:pt x="692" y="1247"/>
                    <a:pt x="828" y="1284"/>
                    <a:pt x="962" y="1284"/>
                  </a:cubicBezTo>
                  <a:cubicBezTo>
                    <a:pt x="1224" y="1284"/>
                    <a:pt x="1481" y="1143"/>
                    <a:pt x="1635" y="901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6215114" y="1609177"/>
              <a:ext cx="28776" cy="22830"/>
            </a:xfrm>
            <a:custGeom>
              <a:avLst/>
              <a:gdLst/>
              <a:ahLst/>
              <a:cxnLst/>
              <a:rect l="l" t="t" r="r" b="b"/>
              <a:pathLst>
                <a:path w="1602" h="1271" extrusionOk="0">
                  <a:moveTo>
                    <a:pt x="1335" y="0"/>
                  </a:moveTo>
                  <a:lnTo>
                    <a:pt x="0" y="934"/>
                  </a:lnTo>
                  <a:cubicBezTo>
                    <a:pt x="163" y="1158"/>
                    <a:pt x="426" y="1270"/>
                    <a:pt x="690" y="1270"/>
                  </a:cubicBezTo>
                  <a:cubicBezTo>
                    <a:pt x="857" y="1270"/>
                    <a:pt x="1025" y="1225"/>
                    <a:pt x="1168" y="1134"/>
                  </a:cubicBezTo>
                  <a:cubicBezTo>
                    <a:pt x="1201" y="1101"/>
                    <a:pt x="1201" y="1101"/>
                    <a:pt x="1201" y="1101"/>
                  </a:cubicBezTo>
                  <a:cubicBezTo>
                    <a:pt x="1568" y="834"/>
                    <a:pt x="1601" y="334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6288814" y="1646324"/>
              <a:ext cx="44960" cy="78514"/>
            </a:xfrm>
            <a:custGeom>
              <a:avLst/>
              <a:gdLst/>
              <a:ahLst/>
              <a:cxnLst/>
              <a:rect l="l" t="t" r="r" b="b"/>
              <a:pathLst>
                <a:path w="2503" h="4371" extrusionOk="0">
                  <a:moveTo>
                    <a:pt x="0" y="0"/>
                  </a:moveTo>
                  <a:lnTo>
                    <a:pt x="67" y="4370"/>
                  </a:lnTo>
                  <a:lnTo>
                    <a:pt x="2502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6186356" y="1684548"/>
              <a:ext cx="59330" cy="45158"/>
            </a:xfrm>
            <a:custGeom>
              <a:avLst/>
              <a:gdLst/>
              <a:ahLst/>
              <a:cxnLst/>
              <a:rect l="l" t="t" r="r" b="b"/>
              <a:pathLst>
                <a:path w="3303" h="2514" extrusionOk="0">
                  <a:moveTo>
                    <a:pt x="1797" y="1"/>
                  </a:moveTo>
                  <a:cubicBezTo>
                    <a:pt x="1668" y="1"/>
                    <a:pt x="1536" y="14"/>
                    <a:pt x="1401" y="40"/>
                  </a:cubicBezTo>
                  <a:cubicBezTo>
                    <a:pt x="567" y="207"/>
                    <a:pt x="0" y="874"/>
                    <a:pt x="134" y="1575"/>
                  </a:cubicBezTo>
                  <a:cubicBezTo>
                    <a:pt x="275" y="2140"/>
                    <a:pt x="847" y="2513"/>
                    <a:pt x="1525" y="2513"/>
                  </a:cubicBezTo>
                  <a:cubicBezTo>
                    <a:pt x="1647" y="2513"/>
                    <a:pt x="1774" y="2501"/>
                    <a:pt x="1902" y="2476"/>
                  </a:cubicBezTo>
                  <a:cubicBezTo>
                    <a:pt x="2735" y="2309"/>
                    <a:pt x="3303" y="1642"/>
                    <a:pt x="3169" y="941"/>
                  </a:cubicBezTo>
                  <a:cubicBezTo>
                    <a:pt x="3029" y="353"/>
                    <a:pt x="2467" y="1"/>
                    <a:pt x="1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6261241" y="1743052"/>
              <a:ext cx="51552" cy="38943"/>
            </a:xfrm>
            <a:custGeom>
              <a:avLst/>
              <a:gdLst/>
              <a:ahLst/>
              <a:cxnLst/>
              <a:rect l="l" t="t" r="r" b="b"/>
              <a:pathLst>
                <a:path w="2870" h="2168" extrusionOk="0">
                  <a:moveTo>
                    <a:pt x="1469" y="1"/>
                  </a:moveTo>
                  <a:cubicBezTo>
                    <a:pt x="895" y="1"/>
                    <a:pt x="366" y="375"/>
                    <a:pt x="201" y="953"/>
                  </a:cubicBezTo>
                  <a:cubicBezTo>
                    <a:pt x="1" y="1654"/>
                    <a:pt x="568" y="1820"/>
                    <a:pt x="1268" y="2021"/>
                  </a:cubicBezTo>
                  <a:cubicBezTo>
                    <a:pt x="1556" y="2103"/>
                    <a:pt x="1827" y="2168"/>
                    <a:pt x="2057" y="2168"/>
                  </a:cubicBezTo>
                  <a:cubicBezTo>
                    <a:pt x="2389" y="2168"/>
                    <a:pt x="2638" y="2033"/>
                    <a:pt x="2736" y="1620"/>
                  </a:cubicBezTo>
                  <a:lnTo>
                    <a:pt x="2736" y="1587"/>
                  </a:lnTo>
                  <a:cubicBezTo>
                    <a:pt x="2870" y="953"/>
                    <a:pt x="2503" y="253"/>
                    <a:pt x="1835" y="52"/>
                  </a:cubicBezTo>
                  <a:cubicBezTo>
                    <a:pt x="1713" y="18"/>
                    <a:pt x="1590" y="1"/>
                    <a:pt x="1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6151598" y="1780539"/>
              <a:ext cx="107272" cy="61126"/>
            </a:xfrm>
            <a:custGeom>
              <a:avLst/>
              <a:gdLst/>
              <a:ahLst/>
              <a:cxnLst/>
              <a:rect l="l" t="t" r="r" b="b"/>
              <a:pathLst>
                <a:path w="5972" h="3403" extrusionOk="0">
                  <a:moveTo>
                    <a:pt x="0" y="0"/>
                  </a:moveTo>
                  <a:cubicBezTo>
                    <a:pt x="267" y="701"/>
                    <a:pt x="734" y="1301"/>
                    <a:pt x="1335" y="1702"/>
                  </a:cubicBezTo>
                  <a:cubicBezTo>
                    <a:pt x="2436" y="2535"/>
                    <a:pt x="5971" y="3403"/>
                    <a:pt x="5971" y="3403"/>
                  </a:cubicBezTo>
                  <a:lnTo>
                    <a:pt x="5938" y="2269"/>
                  </a:lnTo>
                  <a:cubicBezTo>
                    <a:pt x="4203" y="2169"/>
                    <a:pt x="634" y="13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6320571" y="1779264"/>
              <a:ext cx="466181" cy="436884"/>
            </a:xfrm>
            <a:custGeom>
              <a:avLst/>
              <a:gdLst/>
              <a:ahLst/>
              <a:cxnLst/>
              <a:rect l="l" t="t" r="r" b="b"/>
              <a:pathLst>
                <a:path w="25953" h="24322" extrusionOk="0">
                  <a:moveTo>
                    <a:pt x="8484" y="1"/>
                  </a:moveTo>
                  <a:cubicBezTo>
                    <a:pt x="8469" y="1"/>
                    <a:pt x="8454" y="2"/>
                    <a:pt x="8440" y="5"/>
                  </a:cubicBezTo>
                  <a:cubicBezTo>
                    <a:pt x="8273" y="5"/>
                    <a:pt x="8139" y="105"/>
                    <a:pt x="8073" y="238"/>
                  </a:cubicBezTo>
                  <a:cubicBezTo>
                    <a:pt x="8006" y="405"/>
                    <a:pt x="7973" y="538"/>
                    <a:pt x="7973" y="705"/>
                  </a:cubicBezTo>
                  <a:cubicBezTo>
                    <a:pt x="7973" y="1239"/>
                    <a:pt x="8073" y="1739"/>
                    <a:pt x="8239" y="2240"/>
                  </a:cubicBezTo>
                  <a:cubicBezTo>
                    <a:pt x="8406" y="2707"/>
                    <a:pt x="9040" y="3540"/>
                    <a:pt x="8540" y="3641"/>
                  </a:cubicBezTo>
                  <a:cubicBezTo>
                    <a:pt x="8096" y="3727"/>
                    <a:pt x="7635" y="3761"/>
                    <a:pt x="7164" y="3761"/>
                  </a:cubicBezTo>
                  <a:cubicBezTo>
                    <a:pt x="5261" y="3761"/>
                    <a:pt x="3186" y="3194"/>
                    <a:pt x="1368" y="3140"/>
                  </a:cubicBezTo>
                  <a:cubicBezTo>
                    <a:pt x="1282" y="3123"/>
                    <a:pt x="1198" y="3115"/>
                    <a:pt x="1115" y="3115"/>
                  </a:cubicBezTo>
                  <a:cubicBezTo>
                    <a:pt x="879" y="3115"/>
                    <a:pt x="656" y="3183"/>
                    <a:pt x="434" y="3307"/>
                  </a:cubicBezTo>
                  <a:cubicBezTo>
                    <a:pt x="200" y="3474"/>
                    <a:pt x="34" y="3774"/>
                    <a:pt x="0" y="4074"/>
                  </a:cubicBezTo>
                  <a:cubicBezTo>
                    <a:pt x="0" y="4474"/>
                    <a:pt x="34" y="4875"/>
                    <a:pt x="167" y="5275"/>
                  </a:cubicBezTo>
                  <a:cubicBezTo>
                    <a:pt x="501" y="6376"/>
                    <a:pt x="1201" y="7377"/>
                    <a:pt x="2168" y="8044"/>
                  </a:cubicBezTo>
                  <a:cubicBezTo>
                    <a:pt x="3169" y="8744"/>
                    <a:pt x="4970" y="9078"/>
                    <a:pt x="6171" y="9411"/>
                  </a:cubicBezTo>
                  <a:cubicBezTo>
                    <a:pt x="7372" y="9745"/>
                    <a:pt x="8706" y="9978"/>
                    <a:pt x="9740" y="10746"/>
                  </a:cubicBezTo>
                  <a:cubicBezTo>
                    <a:pt x="10908" y="11580"/>
                    <a:pt x="11842" y="12880"/>
                    <a:pt x="12676" y="14015"/>
                  </a:cubicBezTo>
                  <a:cubicBezTo>
                    <a:pt x="14344" y="16183"/>
                    <a:pt x="15878" y="18718"/>
                    <a:pt x="17413" y="20986"/>
                  </a:cubicBezTo>
                  <a:cubicBezTo>
                    <a:pt x="19137" y="23573"/>
                    <a:pt x="20770" y="24322"/>
                    <a:pt x="22111" y="24322"/>
                  </a:cubicBezTo>
                  <a:cubicBezTo>
                    <a:pt x="22586" y="24322"/>
                    <a:pt x="23024" y="24228"/>
                    <a:pt x="23417" y="24088"/>
                  </a:cubicBezTo>
                  <a:cubicBezTo>
                    <a:pt x="24918" y="23555"/>
                    <a:pt x="25952" y="19885"/>
                    <a:pt x="23017" y="16216"/>
                  </a:cubicBezTo>
                  <a:cubicBezTo>
                    <a:pt x="20115" y="12514"/>
                    <a:pt x="14444" y="7910"/>
                    <a:pt x="13677" y="6576"/>
                  </a:cubicBezTo>
                  <a:cubicBezTo>
                    <a:pt x="13076" y="5375"/>
                    <a:pt x="12309" y="4274"/>
                    <a:pt x="11442" y="3274"/>
                  </a:cubicBezTo>
                  <a:cubicBezTo>
                    <a:pt x="11075" y="2840"/>
                    <a:pt x="10608" y="2540"/>
                    <a:pt x="10274" y="2073"/>
                  </a:cubicBezTo>
                  <a:lnTo>
                    <a:pt x="9007" y="405"/>
                  </a:lnTo>
                  <a:lnTo>
                    <a:pt x="8940" y="338"/>
                  </a:lnTo>
                  <a:cubicBezTo>
                    <a:pt x="8816" y="184"/>
                    <a:pt x="8664" y="1"/>
                    <a:pt x="8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6300184" y="1713431"/>
              <a:ext cx="152825" cy="65527"/>
            </a:xfrm>
            <a:custGeom>
              <a:avLst/>
              <a:gdLst/>
              <a:ahLst/>
              <a:cxnLst/>
              <a:rect l="l" t="t" r="r" b="b"/>
              <a:pathLst>
                <a:path w="8508" h="3648" extrusionOk="0">
                  <a:moveTo>
                    <a:pt x="8507" y="0"/>
                  </a:moveTo>
                  <a:lnTo>
                    <a:pt x="401" y="3002"/>
                  </a:lnTo>
                  <a:cubicBezTo>
                    <a:pt x="1" y="3126"/>
                    <a:pt x="56" y="3647"/>
                    <a:pt x="329" y="3647"/>
                  </a:cubicBezTo>
                  <a:cubicBezTo>
                    <a:pt x="352" y="3647"/>
                    <a:pt x="376" y="3644"/>
                    <a:pt x="401" y="3636"/>
                  </a:cubicBezTo>
                  <a:lnTo>
                    <a:pt x="8507" y="1468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6304998" y="1730208"/>
              <a:ext cx="127031" cy="45014"/>
            </a:xfrm>
            <a:custGeom>
              <a:avLst/>
              <a:gdLst/>
              <a:ahLst/>
              <a:cxnLst/>
              <a:rect l="l" t="t" r="r" b="b"/>
              <a:pathLst>
                <a:path w="7072" h="2506" extrusionOk="0">
                  <a:moveTo>
                    <a:pt x="6871" y="0"/>
                  </a:moveTo>
                  <a:lnTo>
                    <a:pt x="133" y="2269"/>
                  </a:lnTo>
                  <a:cubicBezTo>
                    <a:pt x="9" y="2300"/>
                    <a:pt x="0" y="2505"/>
                    <a:pt x="109" y="2505"/>
                  </a:cubicBezTo>
                  <a:cubicBezTo>
                    <a:pt x="116" y="2505"/>
                    <a:pt x="124" y="2504"/>
                    <a:pt x="133" y="2502"/>
                  </a:cubicBezTo>
                  <a:cubicBezTo>
                    <a:pt x="367" y="2435"/>
                    <a:pt x="7072" y="534"/>
                    <a:pt x="7072" y="534"/>
                  </a:cubicBezTo>
                  <a:lnTo>
                    <a:pt x="68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6431418" y="1682877"/>
              <a:ext cx="73107" cy="73107"/>
            </a:xfrm>
            <a:custGeom>
              <a:avLst/>
              <a:gdLst/>
              <a:ahLst/>
              <a:cxnLst/>
              <a:rect l="l" t="t" r="r" b="b"/>
              <a:pathLst>
                <a:path w="4070" h="4070" extrusionOk="0">
                  <a:moveTo>
                    <a:pt x="2035" y="0"/>
                  </a:moveTo>
                  <a:cubicBezTo>
                    <a:pt x="901" y="0"/>
                    <a:pt x="0" y="934"/>
                    <a:pt x="0" y="2035"/>
                  </a:cubicBezTo>
                  <a:cubicBezTo>
                    <a:pt x="0" y="3169"/>
                    <a:pt x="934" y="4070"/>
                    <a:pt x="2035" y="4070"/>
                  </a:cubicBezTo>
                  <a:cubicBezTo>
                    <a:pt x="3169" y="4070"/>
                    <a:pt x="4070" y="3136"/>
                    <a:pt x="4070" y="2035"/>
                  </a:cubicBezTo>
                  <a:cubicBezTo>
                    <a:pt x="4036" y="901"/>
                    <a:pt x="3136" y="0"/>
                    <a:pt x="2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6446399" y="1697840"/>
              <a:ext cx="42553" cy="42589"/>
            </a:xfrm>
            <a:custGeom>
              <a:avLst/>
              <a:gdLst/>
              <a:ahLst/>
              <a:cxnLst/>
              <a:rect l="l" t="t" r="r" b="b"/>
              <a:pathLst>
                <a:path w="2369" h="2371" extrusionOk="0">
                  <a:moveTo>
                    <a:pt x="1201" y="1"/>
                  </a:moveTo>
                  <a:cubicBezTo>
                    <a:pt x="534" y="1"/>
                    <a:pt x="0" y="535"/>
                    <a:pt x="0" y="1202"/>
                  </a:cubicBezTo>
                  <a:cubicBezTo>
                    <a:pt x="0" y="1849"/>
                    <a:pt x="503" y="2371"/>
                    <a:pt x="1142" y="2371"/>
                  </a:cubicBezTo>
                  <a:cubicBezTo>
                    <a:pt x="1161" y="2371"/>
                    <a:pt x="1181" y="2370"/>
                    <a:pt x="1201" y="2369"/>
                  </a:cubicBezTo>
                  <a:cubicBezTo>
                    <a:pt x="1868" y="2369"/>
                    <a:pt x="2369" y="1836"/>
                    <a:pt x="2369" y="1202"/>
                  </a:cubicBezTo>
                  <a:cubicBezTo>
                    <a:pt x="2369" y="535"/>
                    <a:pt x="1835" y="1"/>
                    <a:pt x="120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6446399" y="1697840"/>
              <a:ext cx="42553" cy="42589"/>
            </a:xfrm>
            <a:custGeom>
              <a:avLst/>
              <a:gdLst/>
              <a:ahLst/>
              <a:cxnLst/>
              <a:rect l="l" t="t" r="r" b="b"/>
              <a:pathLst>
                <a:path w="2369" h="2371" extrusionOk="0">
                  <a:moveTo>
                    <a:pt x="1201" y="1"/>
                  </a:moveTo>
                  <a:cubicBezTo>
                    <a:pt x="534" y="1"/>
                    <a:pt x="0" y="535"/>
                    <a:pt x="0" y="1202"/>
                  </a:cubicBezTo>
                  <a:cubicBezTo>
                    <a:pt x="0" y="1849"/>
                    <a:pt x="503" y="2371"/>
                    <a:pt x="1142" y="2371"/>
                  </a:cubicBezTo>
                  <a:cubicBezTo>
                    <a:pt x="1161" y="2371"/>
                    <a:pt x="1181" y="2370"/>
                    <a:pt x="1201" y="2369"/>
                  </a:cubicBezTo>
                  <a:cubicBezTo>
                    <a:pt x="1868" y="2369"/>
                    <a:pt x="2369" y="1836"/>
                    <a:pt x="2369" y="1202"/>
                  </a:cubicBezTo>
                  <a:cubicBezTo>
                    <a:pt x="2369" y="535"/>
                    <a:pt x="1835" y="1"/>
                    <a:pt x="1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6120433" y="1935717"/>
              <a:ext cx="243284" cy="367333"/>
            </a:xfrm>
            <a:custGeom>
              <a:avLst/>
              <a:gdLst/>
              <a:ahLst/>
              <a:cxnLst/>
              <a:rect l="l" t="t" r="r" b="b"/>
              <a:pathLst>
                <a:path w="13544" h="20450" extrusionOk="0">
                  <a:moveTo>
                    <a:pt x="7706" y="1"/>
                  </a:moveTo>
                  <a:lnTo>
                    <a:pt x="1" y="368"/>
                  </a:lnTo>
                  <a:cubicBezTo>
                    <a:pt x="968" y="2302"/>
                    <a:pt x="4070" y="6939"/>
                    <a:pt x="5105" y="12276"/>
                  </a:cubicBezTo>
                  <a:cubicBezTo>
                    <a:pt x="5638" y="14911"/>
                    <a:pt x="6005" y="17547"/>
                    <a:pt x="6205" y="20215"/>
                  </a:cubicBezTo>
                  <a:cubicBezTo>
                    <a:pt x="6223" y="20379"/>
                    <a:pt x="6451" y="20449"/>
                    <a:pt x="6817" y="20449"/>
                  </a:cubicBezTo>
                  <a:cubicBezTo>
                    <a:pt x="8545" y="20449"/>
                    <a:pt x="13334" y="18879"/>
                    <a:pt x="13444" y="18080"/>
                  </a:cubicBezTo>
                  <a:cubicBezTo>
                    <a:pt x="13544" y="17113"/>
                    <a:pt x="12877" y="12476"/>
                    <a:pt x="11876" y="9341"/>
                  </a:cubicBezTo>
                  <a:cubicBezTo>
                    <a:pt x="10842" y="6172"/>
                    <a:pt x="9474" y="1635"/>
                    <a:pt x="7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6120433" y="1935717"/>
              <a:ext cx="243284" cy="367333"/>
            </a:xfrm>
            <a:custGeom>
              <a:avLst/>
              <a:gdLst/>
              <a:ahLst/>
              <a:cxnLst/>
              <a:rect l="l" t="t" r="r" b="b"/>
              <a:pathLst>
                <a:path w="13544" h="20450" extrusionOk="0">
                  <a:moveTo>
                    <a:pt x="7706" y="1"/>
                  </a:moveTo>
                  <a:lnTo>
                    <a:pt x="1" y="368"/>
                  </a:lnTo>
                  <a:cubicBezTo>
                    <a:pt x="968" y="2302"/>
                    <a:pt x="4070" y="6939"/>
                    <a:pt x="5105" y="12276"/>
                  </a:cubicBezTo>
                  <a:cubicBezTo>
                    <a:pt x="5638" y="14911"/>
                    <a:pt x="6005" y="17547"/>
                    <a:pt x="6205" y="20215"/>
                  </a:cubicBezTo>
                  <a:cubicBezTo>
                    <a:pt x="6223" y="20379"/>
                    <a:pt x="6451" y="20449"/>
                    <a:pt x="6817" y="20449"/>
                  </a:cubicBezTo>
                  <a:cubicBezTo>
                    <a:pt x="8545" y="20449"/>
                    <a:pt x="13334" y="18879"/>
                    <a:pt x="13444" y="18080"/>
                  </a:cubicBezTo>
                  <a:cubicBezTo>
                    <a:pt x="13544" y="17113"/>
                    <a:pt x="12877" y="12476"/>
                    <a:pt x="11876" y="9341"/>
                  </a:cubicBezTo>
                  <a:cubicBezTo>
                    <a:pt x="10842" y="6172"/>
                    <a:pt x="9474" y="1635"/>
                    <a:pt x="7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6085694" y="1802705"/>
              <a:ext cx="236081" cy="160136"/>
            </a:xfrm>
            <a:custGeom>
              <a:avLst/>
              <a:gdLst/>
              <a:ahLst/>
              <a:cxnLst/>
              <a:rect l="l" t="t" r="r" b="b"/>
              <a:pathLst>
                <a:path w="13143" h="8915" extrusionOk="0">
                  <a:moveTo>
                    <a:pt x="2402" y="1"/>
                  </a:moveTo>
                  <a:cubicBezTo>
                    <a:pt x="1701" y="234"/>
                    <a:pt x="1301" y="301"/>
                    <a:pt x="901" y="1568"/>
                  </a:cubicBezTo>
                  <a:cubicBezTo>
                    <a:pt x="534" y="2702"/>
                    <a:pt x="0" y="4604"/>
                    <a:pt x="67" y="5338"/>
                  </a:cubicBezTo>
                  <a:cubicBezTo>
                    <a:pt x="167" y="6438"/>
                    <a:pt x="1468" y="7839"/>
                    <a:pt x="3669" y="8573"/>
                  </a:cubicBezTo>
                  <a:cubicBezTo>
                    <a:pt x="4390" y="8814"/>
                    <a:pt x="5265" y="8914"/>
                    <a:pt x="6162" y="8914"/>
                  </a:cubicBezTo>
                  <a:cubicBezTo>
                    <a:pt x="8005" y="8914"/>
                    <a:pt x="9944" y="8489"/>
                    <a:pt x="10841" y="7973"/>
                  </a:cubicBezTo>
                  <a:cubicBezTo>
                    <a:pt x="12843" y="6872"/>
                    <a:pt x="13143" y="5638"/>
                    <a:pt x="12843" y="4170"/>
                  </a:cubicBezTo>
                  <a:cubicBezTo>
                    <a:pt x="12609" y="3169"/>
                    <a:pt x="12309" y="2169"/>
                    <a:pt x="11942" y="1168"/>
                  </a:cubicBezTo>
                  <a:cubicBezTo>
                    <a:pt x="11075" y="1168"/>
                    <a:pt x="10274" y="1101"/>
                    <a:pt x="9607" y="1035"/>
                  </a:cubicBezTo>
                  <a:lnTo>
                    <a:pt x="9607" y="1835"/>
                  </a:lnTo>
                  <a:cubicBezTo>
                    <a:pt x="9607" y="1835"/>
                    <a:pt x="9073" y="2302"/>
                    <a:pt x="7105" y="2436"/>
                  </a:cubicBezTo>
                  <a:cubicBezTo>
                    <a:pt x="6728" y="2462"/>
                    <a:pt x="6380" y="2473"/>
                    <a:pt x="6059" y="2473"/>
                  </a:cubicBezTo>
                  <a:cubicBezTo>
                    <a:pt x="3093" y="2473"/>
                    <a:pt x="2469" y="1468"/>
                    <a:pt x="2469" y="1468"/>
                  </a:cubicBezTo>
                  <a:lnTo>
                    <a:pt x="2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6127026" y="1821871"/>
              <a:ext cx="161806" cy="57875"/>
            </a:xfrm>
            <a:custGeom>
              <a:avLst/>
              <a:gdLst/>
              <a:ahLst/>
              <a:cxnLst/>
              <a:rect l="l" t="t" r="r" b="b"/>
              <a:pathLst>
                <a:path w="9008" h="3222" extrusionOk="0">
                  <a:moveTo>
                    <a:pt x="7306" y="1"/>
                  </a:moveTo>
                  <a:lnTo>
                    <a:pt x="7339" y="802"/>
                  </a:lnTo>
                  <a:cubicBezTo>
                    <a:pt x="7339" y="802"/>
                    <a:pt x="6772" y="1269"/>
                    <a:pt x="4838" y="1402"/>
                  </a:cubicBezTo>
                  <a:cubicBezTo>
                    <a:pt x="4457" y="1428"/>
                    <a:pt x="4106" y="1440"/>
                    <a:pt x="3783" y="1440"/>
                  </a:cubicBezTo>
                  <a:cubicBezTo>
                    <a:pt x="793" y="1440"/>
                    <a:pt x="168" y="435"/>
                    <a:pt x="168" y="435"/>
                  </a:cubicBezTo>
                  <a:lnTo>
                    <a:pt x="168" y="435"/>
                  </a:lnTo>
                  <a:cubicBezTo>
                    <a:pt x="1" y="568"/>
                    <a:pt x="501" y="2303"/>
                    <a:pt x="3103" y="2970"/>
                  </a:cubicBezTo>
                  <a:cubicBezTo>
                    <a:pt x="3675" y="3139"/>
                    <a:pt x="4260" y="3221"/>
                    <a:pt x="4841" y="3221"/>
                  </a:cubicBezTo>
                  <a:cubicBezTo>
                    <a:pt x="6092" y="3221"/>
                    <a:pt x="7326" y="2842"/>
                    <a:pt x="8373" y="2136"/>
                  </a:cubicBezTo>
                  <a:cubicBezTo>
                    <a:pt x="8907" y="1736"/>
                    <a:pt x="9007" y="968"/>
                    <a:pt x="8607" y="435"/>
                  </a:cubicBezTo>
                  <a:cubicBezTo>
                    <a:pt x="8474" y="268"/>
                    <a:pt x="8307" y="134"/>
                    <a:pt x="8107" y="68"/>
                  </a:cubicBezTo>
                  <a:lnTo>
                    <a:pt x="8007" y="68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6278018" y="2589624"/>
              <a:ext cx="300207" cy="241703"/>
            </a:xfrm>
            <a:custGeom>
              <a:avLst/>
              <a:gdLst/>
              <a:ahLst/>
              <a:cxnLst/>
              <a:rect l="l" t="t" r="r" b="b"/>
              <a:pathLst>
                <a:path w="16713" h="13456" extrusionOk="0">
                  <a:moveTo>
                    <a:pt x="2639" y="1"/>
                  </a:moveTo>
                  <a:cubicBezTo>
                    <a:pt x="1887" y="1"/>
                    <a:pt x="1406" y="388"/>
                    <a:pt x="1135" y="1290"/>
                  </a:cubicBezTo>
                  <a:cubicBezTo>
                    <a:pt x="735" y="2558"/>
                    <a:pt x="1035" y="2091"/>
                    <a:pt x="1202" y="5660"/>
                  </a:cubicBezTo>
                  <a:cubicBezTo>
                    <a:pt x="1368" y="9229"/>
                    <a:pt x="1" y="13066"/>
                    <a:pt x="1" y="13066"/>
                  </a:cubicBezTo>
                  <a:cubicBezTo>
                    <a:pt x="1" y="13066"/>
                    <a:pt x="516" y="13455"/>
                    <a:pt x="1531" y="13455"/>
                  </a:cubicBezTo>
                  <a:cubicBezTo>
                    <a:pt x="2170" y="13455"/>
                    <a:pt x="3007" y="13301"/>
                    <a:pt x="4037" y="12799"/>
                  </a:cubicBezTo>
                  <a:cubicBezTo>
                    <a:pt x="4907" y="12289"/>
                    <a:pt x="5939" y="12021"/>
                    <a:pt x="6963" y="12021"/>
                  </a:cubicBezTo>
                  <a:cubicBezTo>
                    <a:pt x="7078" y="12021"/>
                    <a:pt x="7192" y="12025"/>
                    <a:pt x="7306" y="12031"/>
                  </a:cubicBezTo>
                  <a:cubicBezTo>
                    <a:pt x="7528" y="12031"/>
                    <a:pt x="7741" y="12034"/>
                    <a:pt x="7946" y="12034"/>
                  </a:cubicBezTo>
                  <a:cubicBezTo>
                    <a:pt x="9334" y="12034"/>
                    <a:pt x="10311" y="11907"/>
                    <a:pt x="11009" y="9930"/>
                  </a:cubicBezTo>
                  <a:cubicBezTo>
                    <a:pt x="11576" y="8329"/>
                    <a:pt x="11909" y="7962"/>
                    <a:pt x="14311" y="6828"/>
                  </a:cubicBezTo>
                  <a:cubicBezTo>
                    <a:pt x="16713" y="5694"/>
                    <a:pt x="15845" y="3625"/>
                    <a:pt x="15145" y="3625"/>
                  </a:cubicBezTo>
                  <a:cubicBezTo>
                    <a:pt x="14545" y="3592"/>
                    <a:pt x="10041" y="3158"/>
                    <a:pt x="6706" y="1491"/>
                  </a:cubicBezTo>
                  <a:cubicBezTo>
                    <a:pt x="4874" y="575"/>
                    <a:pt x="3555" y="1"/>
                    <a:pt x="2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6296592" y="2636165"/>
              <a:ext cx="71329" cy="81496"/>
            </a:xfrm>
            <a:custGeom>
              <a:avLst/>
              <a:gdLst/>
              <a:ahLst/>
              <a:cxnLst/>
              <a:rect l="l" t="t" r="r" b="b"/>
              <a:pathLst>
                <a:path w="3971" h="4537" extrusionOk="0">
                  <a:moveTo>
                    <a:pt x="3403" y="0"/>
                  </a:moveTo>
                  <a:lnTo>
                    <a:pt x="1" y="668"/>
                  </a:lnTo>
                  <a:cubicBezTo>
                    <a:pt x="68" y="1168"/>
                    <a:pt x="134" y="1902"/>
                    <a:pt x="168" y="3069"/>
                  </a:cubicBezTo>
                  <a:cubicBezTo>
                    <a:pt x="201" y="3570"/>
                    <a:pt x="168" y="4037"/>
                    <a:pt x="168" y="4537"/>
                  </a:cubicBezTo>
                  <a:cubicBezTo>
                    <a:pt x="1002" y="4270"/>
                    <a:pt x="2169" y="3803"/>
                    <a:pt x="2736" y="3136"/>
                  </a:cubicBezTo>
                  <a:cubicBezTo>
                    <a:pt x="3770" y="2035"/>
                    <a:pt x="3970" y="1068"/>
                    <a:pt x="3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6409252" y="2652349"/>
              <a:ext cx="125845" cy="95273"/>
            </a:xfrm>
            <a:custGeom>
              <a:avLst/>
              <a:gdLst/>
              <a:ahLst/>
              <a:cxnLst/>
              <a:rect l="l" t="t" r="r" b="b"/>
              <a:pathLst>
                <a:path w="7006" h="530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135" y="3970"/>
                    <a:pt x="4203" y="5304"/>
                  </a:cubicBezTo>
                  <a:cubicBezTo>
                    <a:pt x="4637" y="4570"/>
                    <a:pt x="5304" y="4136"/>
                    <a:pt x="7005" y="3336"/>
                  </a:cubicBezTo>
                  <a:lnTo>
                    <a:pt x="7005" y="3336"/>
                  </a:lnTo>
                  <a:cubicBezTo>
                    <a:pt x="6949" y="3340"/>
                    <a:pt x="6891" y="3342"/>
                    <a:pt x="6832" y="3342"/>
                  </a:cubicBezTo>
                  <a:cubicBezTo>
                    <a:pt x="5094" y="3342"/>
                    <a:pt x="2032" y="148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6339145" y="2692477"/>
              <a:ext cx="48553" cy="131845"/>
            </a:xfrm>
            <a:custGeom>
              <a:avLst/>
              <a:gdLst/>
              <a:ahLst/>
              <a:cxnLst/>
              <a:rect l="l" t="t" r="r" b="b"/>
              <a:pathLst>
                <a:path w="2703" h="7340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1535" y="2803"/>
                    <a:pt x="934" y="5972"/>
                    <a:pt x="0" y="7340"/>
                  </a:cubicBezTo>
                  <a:cubicBezTo>
                    <a:pt x="200" y="7273"/>
                    <a:pt x="401" y="7173"/>
                    <a:pt x="634" y="7073"/>
                  </a:cubicBezTo>
                  <a:cubicBezTo>
                    <a:pt x="1234" y="6739"/>
                    <a:pt x="1902" y="6506"/>
                    <a:pt x="2602" y="6372"/>
                  </a:cubicBezTo>
                  <a:cubicBezTo>
                    <a:pt x="2702" y="4171"/>
                    <a:pt x="2235" y="2002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5837021" y="1896182"/>
              <a:ext cx="546904" cy="804720"/>
            </a:xfrm>
            <a:custGeom>
              <a:avLst/>
              <a:gdLst/>
              <a:ahLst/>
              <a:cxnLst/>
              <a:rect l="l" t="t" r="r" b="b"/>
              <a:pathLst>
                <a:path w="30447" h="44800" extrusionOk="0">
                  <a:moveTo>
                    <a:pt x="12310" y="0"/>
                  </a:moveTo>
                  <a:cubicBezTo>
                    <a:pt x="7840" y="767"/>
                    <a:pt x="5838" y="1101"/>
                    <a:pt x="4171" y="9007"/>
                  </a:cubicBezTo>
                  <a:cubicBezTo>
                    <a:pt x="2569" y="16645"/>
                    <a:pt x="1" y="24951"/>
                    <a:pt x="1102" y="28087"/>
                  </a:cubicBezTo>
                  <a:cubicBezTo>
                    <a:pt x="2169" y="31223"/>
                    <a:pt x="11476" y="39895"/>
                    <a:pt x="15112" y="41997"/>
                  </a:cubicBezTo>
                  <a:cubicBezTo>
                    <a:pt x="18748" y="44098"/>
                    <a:pt x="21716" y="44766"/>
                    <a:pt x="24652" y="44799"/>
                  </a:cubicBezTo>
                  <a:cubicBezTo>
                    <a:pt x="24669" y="44799"/>
                    <a:pt x="24686" y="44799"/>
                    <a:pt x="24703" y="44799"/>
                  </a:cubicBezTo>
                  <a:cubicBezTo>
                    <a:pt x="28341" y="44799"/>
                    <a:pt x="30446" y="41291"/>
                    <a:pt x="28421" y="40196"/>
                  </a:cubicBezTo>
                  <a:cubicBezTo>
                    <a:pt x="27787" y="39829"/>
                    <a:pt x="27054" y="39862"/>
                    <a:pt x="25886" y="39529"/>
                  </a:cubicBezTo>
                  <a:cubicBezTo>
                    <a:pt x="24619" y="39128"/>
                    <a:pt x="23151" y="38861"/>
                    <a:pt x="21716" y="38261"/>
                  </a:cubicBezTo>
                  <a:cubicBezTo>
                    <a:pt x="22617" y="38161"/>
                    <a:pt x="23484" y="37894"/>
                    <a:pt x="24285" y="37494"/>
                  </a:cubicBezTo>
                  <a:cubicBezTo>
                    <a:pt x="24785" y="37260"/>
                    <a:pt x="26320" y="36426"/>
                    <a:pt x="25219" y="35959"/>
                  </a:cubicBezTo>
                  <a:cubicBezTo>
                    <a:pt x="25072" y="35910"/>
                    <a:pt x="24908" y="35879"/>
                    <a:pt x="24752" y="35879"/>
                  </a:cubicBezTo>
                  <a:cubicBezTo>
                    <a:pt x="24695" y="35879"/>
                    <a:pt x="24639" y="35884"/>
                    <a:pt x="24585" y="35893"/>
                  </a:cubicBezTo>
                  <a:lnTo>
                    <a:pt x="19515" y="36026"/>
                  </a:lnTo>
                  <a:cubicBezTo>
                    <a:pt x="19195" y="36039"/>
                    <a:pt x="18894" y="36057"/>
                    <a:pt x="18604" y="36057"/>
                  </a:cubicBezTo>
                  <a:cubicBezTo>
                    <a:pt x="18138" y="36057"/>
                    <a:pt x="17699" y="36011"/>
                    <a:pt x="17247" y="35826"/>
                  </a:cubicBezTo>
                  <a:cubicBezTo>
                    <a:pt x="16479" y="35492"/>
                    <a:pt x="15846" y="34992"/>
                    <a:pt x="15345" y="34325"/>
                  </a:cubicBezTo>
                  <a:cubicBezTo>
                    <a:pt x="14812" y="33691"/>
                    <a:pt x="14278" y="33024"/>
                    <a:pt x="13744" y="32390"/>
                  </a:cubicBezTo>
                  <a:cubicBezTo>
                    <a:pt x="11209" y="29288"/>
                    <a:pt x="8640" y="25518"/>
                    <a:pt x="8640" y="25518"/>
                  </a:cubicBezTo>
                  <a:lnTo>
                    <a:pt x="11976" y="12009"/>
                  </a:lnTo>
                  <a:cubicBezTo>
                    <a:pt x="11976" y="12009"/>
                    <a:pt x="14645" y="5104"/>
                    <a:pt x="123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5846613" y="1894386"/>
              <a:ext cx="255265" cy="580009"/>
            </a:xfrm>
            <a:custGeom>
              <a:avLst/>
              <a:gdLst/>
              <a:ahLst/>
              <a:cxnLst/>
              <a:rect l="l" t="t" r="r" b="b"/>
              <a:pathLst>
                <a:path w="14211" h="32290" extrusionOk="0">
                  <a:moveTo>
                    <a:pt x="12109" y="0"/>
                  </a:moveTo>
                  <a:cubicBezTo>
                    <a:pt x="9841" y="0"/>
                    <a:pt x="7106" y="634"/>
                    <a:pt x="5738" y="2635"/>
                  </a:cubicBezTo>
                  <a:cubicBezTo>
                    <a:pt x="4337" y="4637"/>
                    <a:pt x="3703" y="7772"/>
                    <a:pt x="2035" y="14877"/>
                  </a:cubicBezTo>
                  <a:cubicBezTo>
                    <a:pt x="368" y="21949"/>
                    <a:pt x="1" y="25352"/>
                    <a:pt x="1" y="27153"/>
                  </a:cubicBezTo>
                  <a:cubicBezTo>
                    <a:pt x="34" y="28921"/>
                    <a:pt x="3503" y="32290"/>
                    <a:pt x="3503" y="32290"/>
                  </a:cubicBezTo>
                  <a:cubicBezTo>
                    <a:pt x="5204" y="30355"/>
                    <a:pt x="7406" y="28887"/>
                    <a:pt x="9841" y="28054"/>
                  </a:cubicBezTo>
                  <a:lnTo>
                    <a:pt x="8340" y="25618"/>
                  </a:lnTo>
                  <a:cubicBezTo>
                    <a:pt x="8340" y="25618"/>
                    <a:pt x="11275" y="13476"/>
                    <a:pt x="12109" y="11108"/>
                  </a:cubicBezTo>
                  <a:cubicBezTo>
                    <a:pt x="12943" y="8740"/>
                    <a:pt x="14211" y="3002"/>
                    <a:pt x="12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5846613" y="1894386"/>
              <a:ext cx="255265" cy="580009"/>
            </a:xfrm>
            <a:custGeom>
              <a:avLst/>
              <a:gdLst/>
              <a:ahLst/>
              <a:cxnLst/>
              <a:rect l="l" t="t" r="r" b="b"/>
              <a:pathLst>
                <a:path w="14211" h="32290" extrusionOk="0">
                  <a:moveTo>
                    <a:pt x="12109" y="0"/>
                  </a:moveTo>
                  <a:cubicBezTo>
                    <a:pt x="9841" y="0"/>
                    <a:pt x="7106" y="634"/>
                    <a:pt x="5738" y="2635"/>
                  </a:cubicBezTo>
                  <a:cubicBezTo>
                    <a:pt x="4337" y="4637"/>
                    <a:pt x="3703" y="7772"/>
                    <a:pt x="2035" y="14877"/>
                  </a:cubicBezTo>
                  <a:cubicBezTo>
                    <a:pt x="368" y="21949"/>
                    <a:pt x="1" y="25352"/>
                    <a:pt x="1" y="27153"/>
                  </a:cubicBezTo>
                  <a:cubicBezTo>
                    <a:pt x="34" y="28921"/>
                    <a:pt x="3503" y="32290"/>
                    <a:pt x="3503" y="32290"/>
                  </a:cubicBezTo>
                  <a:cubicBezTo>
                    <a:pt x="5204" y="30355"/>
                    <a:pt x="7406" y="28887"/>
                    <a:pt x="9841" y="28054"/>
                  </a:cubicBezTo>
                  <a:lnTo>
                    <a:pt x="8340" y="25618"/>
                  </a:lnTo>
                  <a:cubicBezTo>
                    <a:pt x="8340" y="25618"/>
                    <a:pt x="11275" y="13476"/>
                    <a:pt x="12109" y="11108"/>
                  </a:cubicBezTo>
                  <a:cubicBezTo>
                    <a:pt x="12943" y="8740"/>
                    <a:pt x="14211" y="3002"/>
                    <a:pt x="1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5937090" y="2340772"/>
              <a:ext cx="62330" cy="22184"/>
            </a:xfrm>
            <a:custGeom>
              <a:avLst/>
              <a:gdLst/>
              <a:ahLst/>
              <a:cxnLst/>
              <a:rect l="l" t="t" r="r" b="b"/>
              <a:pathLst>
                <a:path w="3470" h="1235" extrusionOk="0">
                  <a:moveTo>
                    <a:pt x="3470" y="0"/>
                  </a:moveTo>
                  <a:cubicBezTo>
                    <a:pt x="1135" y="0"/>
                    <a:pt x="1" y="1234"/>
                    <a:pt x="1" y="1234"/>
                  </a:cubicBezTo>
                  <a:cubicBezTo>
                    <a:pt x="1" y="1234"/>
                    <a:pt x="1240" y="584"/>
                    <a:pt x="2387" y="584"/>
                  </a:cubicBezTo>
                  <a:cubicBezTo>
                    <a:pt x="2709" y="584"/>
                    <a:pt x="3025" y="636"/>
                    <a:pt x="3303" y="767"/>
                  </a:cubicBezTo>
                  <a:lnTo>
                    <a:pt x="3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2"/>
            <p:cNvSpPr/>
            <p:nvPr/>
          </p:nvSpPr>
          <p:spPr>
            <a:xfrm>
              <a:off x="5805281" y="2122779"/>
              <a:ext cx="58737" cy="160477"/>
            </a:xfrm>
            <a:custGeom>
              <a:avLst/>
              <a:gdLst/>
              <a:ahLst/>
              <a:cxnLst/>
              <a:rect l="l" t="t" r="r" b="b"/>
              <a:pathLst>
                <a:path w="3270" h="8934" extrusionOk="0">
                  <a:moveTo>
                    <a:pt x="3025" y="1"/>
                  </a:moveTo>
                  <a:cubicBezTo>
                    <a:pt x="2994" y="1"/>
                    <a:pt x="2963" y="9"/>
                    <a:pt x="2935" y="28"/>
                  </a:cubicBezTo>
                  <a:lnTo>
                    <a:pt x="1067" y="862"/>
                  </a:lnTo>
                  <a:cubicBezTo>
                    <a:pt x="1067" y="862"/>
                    <a:pt x="1034" y="895"/>
                    <a:pt x="1034" y="895"/>
                  </a:cubicBezTo>
                  <a:cubicBezTo>
                    <a:pt x="934" y="995"/>
                    <a:pt x="934" y="1128"/>
                    <a:pt x="1001" y="1228"/>
                  </a:cubicBezTo>
                  <a:lnTo>
                    <a:pt x="2202" y="2396"/>
                  </a:lnTo>
                  <a:lnTo>
                    <a:pt x="600" y="3130"/>
                  </a:lnTo>
                  <a:cubicBezTo>
                    <a:pt x="500" y="3130"/>
                    <a:pt x="467" y="3230"/>
                    <a:pt x="467" y="3297"/>
                  </a:cubicBezTo>
                  <a:cubicBezTo>
                    <a:pt x="434" y="3363"/>
                    <a:pt x="467" y="3463"/>
                    <a:pt x="534" y="3497"/>
                  </a:cubicBezTo>
                  <a:lnTo>
                    <a:pt x="1768" y="4431"/>
                  </a:lnTo>
                  <a:lnTo>
                    <a:pt x="300" y="5098"/>
                  </a:lnTo>
                  <a:cubicBezTo>
                    <a:pt x="234" y="5131"/>
                    <a:pt x="200" y="5198"/>
                    <a:pt x="167" y="5265"/>
                  </a:cubicBezTo>
                  <a:cubicBezTo>
                    <a:pt x="167" y="5331"/>
                    <a:pt x="167" y="5431"/>
                    <a:pt x="234" y="5465"/>
                  </a:cubicBezTo>
                  <a:lnTo>
                    <a:pt x="1501" y="6666"/>
                  </a:lnTo>
                  <a:lnTo>
                    <a:pt x="100" y="7466"/>
                  </a:lnTo>
                  <a:cubicBezTo>
                    <a:pt x="33" y="7500"/>
                    <a:pt x="0" y="7566"/>
                    <a:pt x="0" y="7633"/>
                  </a:cubicBezTo>
                  <a:cubicBezTo>
                    <a:pt x="0" y="7700"/>
                    <a:pt x="33" y="7766"/>
                    <a:pt x="67" y="7833"/>
                  </a:cubicBezTo>
                  <a:lnTo>
                    <a:pt x="1434" y="8867"/>
                  </a:lnTo>
                  <a:cubicBezTo>
                    <a:pt x="1468" y="8901"/>
                    <a:pt x="1534" y="8934"/>
                    <a:pt x="1568" y="8934"/>
                  </a:cubicBezTo>
                  <a:cubicBezTo>
                    <a:pt x="1668" y="8934"/>
                    <a:pt x="1735" y="8867"/>
                    <a:pt x="1768" y="8801"/>
                  </a:cubicBezTo>
                  <a:cubicBezTo>
                    <a:pt x="1835" y="8700"/>
                    <a:pt x="1801" y="8567"/>
                    <a:pt x="1735" y="8500"/>
                  </a:cubicBezTo>
                  <a:lnTo>
                    <a:pt x="634" y="7666"/>
                  </a:lnTo>
                  <a:lnTo>
                    <a:pt x="2001" y="6899"/>
                  </a:lnTo>
                  <a:cubicBezTo>
                    <a:pt x="2001" y="6866"/>
                    <a:pt x="2035" y="6866"/>
                    <a:pt x="2035" y="6866"/>
                  </a:cubicBezTo>
                  <a:cubicBezTo>
                    <a:pt x="2135" y="6766"/>
                    <a:pt x="2102" y="6632"/>
                    <a:pt x="2035" y="6532"/>
                  </a:cubicBezTo>
                  <a:lnTo>
                    <a:pt x="767" y="5365"/>
                  </a:lnTo>
                  <a:lnTo>
                    <a:pt x="2302" y="4664"/>
                  </a:lnTo>
                  <a:cubicBezTo>
                    <a:pt x="2368" y="4631"/>
                    <a:pt x="2402" y="4564"/>
                    <a:pt x="2402" y="4497"/>
                  </a:cubicBezTo>
                  <a:cubicBezTo>
                    <a:pt x="2435" y="4397"/>
                    <a:pt x="2402" y="4331"/>
                    <a:pt x="2335" y="4297"/>
                  </a:cubicBezTo>
                  <a:lnTo>
                    <a:pt x="1101" y="3363"/>
                  </a:lnTo>
                  <a:lnTo>
                    <a:pt x="2702" y="2663"/>
                  </a:lnTo>
                  <a:cubicBezTo>
                    <a:pt x="2769" y="2629"/>
                    <a:pt x="2802" y="2563"/>
                    <a:pt x="2835" y="2496"/>
                  </a:cubicBezTo>
                  <a:cubicBezTo>
                    <a:pt x="2835" y="2429"/>
                    <a:pt x="2802" y="2329"/>
                    <a:pt x="2769" y="2296"/>
                  </a:cubicBezTo>
                  <a:lnTo>
                    <a:pt x="1568" y="1128"/>
                  </a:lnTo>
                  <a:lnTo>
                    <a:pt x="3102" y="428"/>
                  </a:lnTo>
                  <a:cubicBezTo>
                    <a:pt x="3236" y="395"/>
                    <a:pt x="3269" y="261"/>
                    <a:pt x="3236" y="128"/>
                  </a:cubicBezTo>
                  <a:cubicBezTo>
                    <a:pt x="3188" y="56"/>
                    <a:pt x="3105" y="1"/>
                    <a:pt x="3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2"/>
            <p:cNvSpPr/>
            <p:nvPr/>
          </p:nvSpPr>
          <p:spPr>
            <a:xfrm>
              <a:off x="6704035" y="1990844"/>
              <a:ext cx="105476" cy="140826"/>
            </a:xfrm>
            <a:custGeom>
              <a:avLst/>
              <a:gdLst/>
              <a:ahLst/>
              <a:cxnLst/>
              <a:rect l="l" t="t" r="r" b="b"/>
              <a:pathLst>
                <a:path w="5872" h="7840" extrusionOk="0">
                  <a:moveTo>
                    <a:pt x="1935" y="1"/>
                  </a:moveTo>
                  <a:lnTo>
                    <a:pt x="234" y="167"/>
                  </a:lnTo>
                  <a:cubicBezTo>
                    <a:pt x="101" y="167"/>
                    <a:pt x="1" y="268"/>
                    <a:pt x="1" y="401"/>
                  </a:cubicBezTo>
                  <a:cubicBezTo>
                    <a:pt x="34" y="501"/>
                    <a:pt x="134" y="601"/>
                    <a:pt x="268" y="601"/>
                  </a:cubicBezTo>
                  <a:lnTo>
                    <a:pt x="1635" y="468"/>
                  </a:lnTo>
                  <a:lnTo>
                    <a:pt x="1168" y="1969"/>
                  </a:lnTo>
                  <a:cubicBezTo>
                    <a:pt x="1135" y="2035"/>
                    <a:pt x="1135" y="2102"/>
                    <a:pt x="1168" y="2169"/>
                  </a:cubicBezTo>
                  <a:cubicBezTo>
                    <a:pt x="1235" y="2202"/>
                    <a:pt x="1302" y="2269"/>
                    <a:pt x="1368" y="2269"/>
                  </a:cubicBezTo>
                  <a:lnTo>
                    <a:pt x="3070" y="2302"/>
                  </a:lnTo>
                  <a:lnTo>
                    <a:pt x="2402" y="3837"/>
                  </a:lnTo>
                  <a:cubicBezTo>
                    <a:pt x="2369" y="3903"/>
                    <a:pt x="2402" y="3970"/>
                    <a:pt x="2436" y="4037"/>
                  </a:cubicBezTo>
                  <a:cubicBezTo>
                    <a:pt x="2503" y="4104"/>
                    <a:pt x="2569" y="4137"/>
                    <a:pt x="2636" y="4137"/>
                  </a:cubicBezTo>
                  <a:lnTo>
                    <a:pt x="4170" y="4004"/>
                  </a:lnTo>
                  <a:lnTo>
                    <a:pt x="4170" y="4004"/>
                  </a:lnTo>
                  <a:lnTo>
                    <a:pt x="3503" y="5605"/>
                  </a:lnTo>
                  <a:cubicBezTo>
                    <a:pt x="3470" y="5671"/>
                    <a:pt x="3470" y="5738"/>
                    <a:pt x="3503" y="5805"/>
                  </a:cubicBezTo>
                  <a:cubicBezTo>
                    <a:pt x="3570" y="5872"/>
                    <a:pt x="3637" y="5905"/>
                    <a:pt x="3703" y="5905"/>
                  </a:cubicBezTo>
                  <a:lnTo>
                    <a:pt x="5371" y="5972"/>
                  </a:lnTo>
                  <a:lnTo>
                    <a:pt x="4704" y="7539"/>
                  </a:lnTo>
                  <a:cubicBezTo>
                    <a:pt x="4637" y="7639"/>
                    <a:pt x="4704" y="7773"/>
                    <a:pt x="4804" y="7840"/>
                  </a:cubicBezTo>
                  <a:lnTo>
                    <a:pt x="4904" y="7840"/>
                  </a:lnTo>
                  <a:cubicBezTo>
                    <a:pt x="4971" y="7806"/>
                    <a:pt x="5038" y="7773"/>
                    <a:pt x="5071" y="7673"/>
                  </a:cubicBezTo>
                  <a:lnTo>
                    <a:pt x="5872" y="5838"/>
                  </a:lnTo>
                  <a:cubicBezTo>
                    <a:pt x="5872" y="5805"/>
                    <a:pt x="5872" y="5771"/>
                    <a:pt x="5872" y="5738"/>
                  </a:cubicBezTo>
                  <a:cubicBezTo>
                    <a:pt x="5872" y="5605"/>
                    <a:pt x="5805" y="5505"/>
                    <a:pt x="5671" y="5505"/>
                  </a:cubicBezTo>
                  <a:lnTo>
                    <a:pt x="4004" y="5471"/>
                  </a:lnTo>
                  <a:lnTo>
                    <a:pt x="4704" y="3837"/>
                  </a:lnTo>
                  <a:cubicBezTo>
                    <a:pt x="4737" y="3770"/>
                    <a:pt x="4737" y="3670"/>
                    <a:pt x="4704" y="3603"/>
                  </a:cubicBezTo>
                  <a:cubicBezTo>
                    <a:pt x="4637" y="3537"/>
                    <a:pt x="4571" y="3503"/>
                    <a:pt x="4504" y="3503"/>
                  </a:cubicBezTo>
                  <a:lnTo>
                    <a:pt x="2970" y="3637"/>
                  </a:lnTo>
                  <a:lnTo>
                    <a:pt x="2970" y="3637"/>
                  </a:lnTo>
                  <a:lnTo>
                    <a:pt x="3603" y="2169"/>
                  </a:lnTo>
                  <a:cubicBezTo>
                    <a:pt x="3637" y="2102"/>
                    <a:pt x="3637" y="2035"/>
                    <a:pt x="3603" y="1969"/>
                  </a:cubicBezTo>
                  <a:cubicBezTo>
                    <a:pt x="3537" y="1902"/>
                    <a:pt x="3470" y="1869"/>
                    <a:pt x="3403" y="1869"/>
                  </a:cubicBezTo>
                  <a:lnTo>
                    <a:pt x="1669" y="1802"/>
                  </a:lnTo>
                  <a:lnTo>
                    <a:pt x="2169" y="301"/>
                  </a:lnTo>
                  <a:cubicBezTo>
                    <a:pt x="2169" y="234"/>
                    <a:pt x="2169" y="134"/>
                    <a:pt x="2136" y="101"/>
                  </a:cubicBezTo>
                  <a:cubicBezTo>
                    <a:pt x="2069" y="34"/>
                    <a:pt x="2002" y="1"/>
                    <a:pt x="1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5835225" y="2438919"/>
              <a:ext cx="115661" cy="134952"/>
            </a:xfrm>
            <a:custGeom>
              <a:avLst/>
              <a:gdLst/>
              <a:ahLst/>
              <a:cxnLst/>
              <a:rect l="l" t="t" r="r" b="b"/>
              <a:pathLst>
                <a:path w="6439" h="7513" extrusionOk="0">
                  <a:moveTo>
                    <a:pt x="816" y="0"/>
                  </a:moveTo>
                  <a:cubicBezTo>
                    <a:pt x="709" y="0"/>
                    <a:pt x="630" y="87"/>
                    <a:pt x="601" y="174"/>
                  </a:cubicBezTo>
                  <a:lnTo>
                    <a:pt x="1" y="2108"/>
                  </a:lnTo>
                  <a:cubicBezTo>
                    <a:pt x="1" y="2208"/>
                    <a:pt x="1" y="2275"/>
                    <a:pt x="68" y="2342"/>
                  </a:cubicBezTo>
                  <a:cubicBezTo>
                    <a:pt x="101" y="2375"/>
                    <a:pt x="168" y="2409"/>
                    <a:pt x="234" y="2409"/>
                  </a:cubicBezTo>
                  <a:lnTo>
                    <a:pt x="1902" y="2275"/>
                  </a:lnTo>
                  <a:lnTo>
                    <a:pt x="1369" y="3976"/>
                  </a:lnTo>
                  <a:cubicBezTo>
                    <a:pt x="1369" y="4076"/>
                    <a:pt x="1369" y="4143"/>
                    <a:pt x="1435" y="4210"/>
                  </a:cubicBezTo>
                  <a:cubicBezTo>
                    <a:pt x="1469" y="4277"/>
                    <a:pt x="1569" y="4277"/>
                    <a:pt x="1635" y="4277"/>
                  </a:cubicBezTo>
                  <a:lnTo>
                    <a:pt x="3136" y="3976"/>
                  </a:lnTo>
                  <a:lnTo>
                    <a:pt x="2669" y="5511"/>
                  </a:lnTo>
                  <a:cubicBezTo>
                    <a:pt x="2636" y="5578"/>
                    <a:pt x="2669" y="5678"/>
                    <a:pt x="2703" y="5711"/>
                  </a:cubicBezTo>
                  <a:cubicBezTo>
                    <a:pt x="2770" y="5778"/>
                    <a:pt x="2836" y="5811"/>
                    <a:pt x="2903" y="5811"/>
                  </a:cubicBezTo>
                  <a:lnTo>
                    <a:pt x="4638" y="5678"/>
                  </a:lnTo>
                  <a:lnTo>
                    <a:pt x="4304" y="7212"/>
                  </a:lnTo>
                  <a:cubicBezTo>
                    <a:pt x="4304" y="7312"/>
                    <a:pt x="4304" y="7379"/>
                    <a:pt x="4371" y="7412"/>
                  </a:cubicBezTo>
                  <a:cubicBezTo>
                    <a:pt x="4404" y="7479"/>
                    <a:pt x="4471" y="7512"/>
                    <a:pt x="4537" y="7512"/>
                  </a:cubicBezTo>
                  <a:lnTo>
                    <a:pt x="4571" y="7512"/>
                  </a:lnTo>
                  <a:lnTo>
                    <a:pt x="6239" y="7179"/>
                  </a:lnTo>
                  <a:lnTo>
                    <a:pt x="6272" y="7179"/>
                  </a:lnTo>
                  <a:cubicBezTo>
                    <a:pt x="6372" y="7145"/>
                    <a:pt x="6439" y="7045"/>
                    <a:pt x="6439" y="6912"/>
                  </a:cubicBezTo>
                  <a:cubicBezTo>
                    <a:pt x="6411" y="6801"/>
                    <a:pt x="6315" y="6737"/>
                    <a:pt x="6207" y="6737"/>
                  </a:cubicBezTo>
                  <a:cubicBezTo>
                    <a:pt x="6184" y="6737"/>
                    <a:pt x="6161" y="6739"/>
                    <a:pt x="6139" y="6745"/>
                  </a:cubicBezTo>
                  <a:lnTo>
                    <a:pt x="4804" y="7012"/>
                  </a:lnTo>
                  <a:lnTo>
                    <a:pt x="5138" y="5477"/>
                  </a:lnTo>
                  <a:cubicBezTo>
                    <a:pt x="5138" y="5411"/>
                    <a:pt x="5105" y="5344"/>
                    <a:pt x="5071" y="5277"/>
                  </a:cubicBezTo>
                  <a:cubicBezTo>
                    <a:pt x="5038" y="5244"/>
                    <a:pt x="4971" y="5211"/>
                    <a:pt x="4871" y="5211"/>
                  </a:cubicBezTo>
                  <a:lnTo>
                    <a:pt x="3170" y="5344"/>
                  </a:lnTo>
                  <a:lnTo>
                    <a:pt x="3170" y="5344"/>
                  </a:lnTo>
                  <a:lnTo>
                    <a:pt x="3670" y="3776"/>
                  </a:lnTo>
                  <a:cubicBezTo>
                    <a:pt x="3670" y="3743"/>
                    <a:pt x="3670" y="3676"/>
                    <a:pt x="3670" y="3643"/>
                  </a:cubicBezTo>
                  <a:cubicBezTo>
                    <a:pt x="3641" y="3556"/>
                    <a:pt x="3562" y="3469"/>
                    <a:pt x="3455" y="3469"/>
                  </a:cubicBezTo>
                  <a:cubicBezTo>
                    <a:pt x="3438" y="3469"/>
                    <a:pt x="3421" y="3472"/>
                    <a:pt x="3403" y="3476"/>
                  </a:cubicBezTo>
                  <a:lnTo>
                    <a:pt x="1902" y="3776"/>
                  </a:lnTo>
                  <a:lnTo>
                    <a:pt x="2436" y="2108"/>
                  </a:lnTo>
                  <a:cubicBezTo>
                    <a:pt x="2436" y="2042"/>
                    <a:pt x="2436" y="1975"/>
                    <a:pt x="2403" y="1908"/>
                  </a:cubicBezTo>
                  <a:cubicBezTo>
                    <a:pt x="2336" y="1842"/>
                    <a:pt x="2269" y="1808"/>
                    <a:pt x="2202" y="1808"/>
                  </a:cubicBezTo>
                  <a:lnTo>
                    <a:pt x="535" y="1942"/>
                  </a:lnTo>
                  <a:lnTo>
                    <a:pt x="1035" y="307"/>
                  </a:lnTo>
                  <a:cubicBezTo>
                    <a:pt x="1035" y="307"/>
                    <a:pt x="1035" y="274"/>
                    <a:pt x="1035" y="240"/>
                  </a:cubicBezTo>
                  <a:cubicBezTo>
                    <a:pt x="1068" y="140"/>
                    <a:pt x="968" y="7"/>
                    <a:pt x="868" y="7"/>
                  </a:cubicBezTo>
                  <a:cubicBezTo>
                    <a:pt x="850" y="2"/>
                    <a:pt x="833" y="0"/>
                    <a:pt x="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5853798" y="1452185"/>
              <a:ext cx="130049" cy="126438"/>
            </a:xfrm>
            <a:custGeom>
              <a:avLst/>
              <a:gdLst/>
              <a:ahLst/>
              <a:cxnLst/>
              <a:rect l="l" t="t" r="r" b="b"/>
              <a:pathLst>
                <a:path w="7240" h="7039" extrusionOk="0">
                  <a:moveTo>
                    <a:pt x="1" y="1"/>
                  </a:moveTo>
                  <a:lnTo>
                    <a:pt x="2503" y="2202"/>
                  </a:lnTo>
                  <a:lnTo>
                    <a:pt x="468" y="3236"/>
                  </a:lnTo>
                  <a:lnTo>
                    <a:pt x="5105" y="5238"/>
                  </a:lnTo>
                  <a:lnTo>
                    <a:pt x="3937" y="6372"/>
                  </a:lnTo>
                  <a:lnTo>
                    <a:pt x="7239" y="7039"/>
                  </a:lnTo>
                  <a:lnTo>
                    <a:pt x="5371" y="6005"/>
                  </a:lnTo>
                  <a:lnTo>
                    <a:pt x="6439" y="5071"/>
                  </a:lnTo>
                  <a:lnTo>
                    <a:pt x="2503" y="3236"/>
                  </a:lnTo>
                  <a:lnTo>
                    <a:pt x="4237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2"/>
            <p:cNvSpPr/>
            <p:nvPr/>
          </p:nvSpPr>
          <p:spPr>
            <a:xfrm>
              <a:off x="5971847" y="1445000"/>
              <a:ext cx="32961" cy="88699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667" y="0"/>
                  </a:moveTo>
                  <a:lnTo>
                    <a:pt x="1034" y="1635"/>
                  </a:lnTo>
                  <a:lnTo>
                    <a:pt x="0" y="1968"/>
                  </a:lnTo>
                  <a:lnTo>
                    <a:pt x="1101" y="3269"/>
                  </a:lnTo>
                  <a:lnTo>
                    <a:pt x="401" y="3770"/>
                  </a:lnTo>
                  <a:lnTo>
                    <a:pt x="1635" y="4937"/>
                  </a:lnTo>
                  <a:lnTo>
                    <a:pt x="1635" y="4937"/>
                  </a:lnTo>
                  <a:lnTo>
                    <a:pt x="1068" y="3903"/>
                  </a:lnTo>
                  <a:lnTo>
                    <a:pt x="1835" y="3336"/>
                  </a:lnTo>
                  <a:lnTo>
                    <a:pt x="667" y="2068"/>
                  </a:lnTo>
                  <a:lnTo>
                    <a:pt x="1401" y="173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2"/>
            <p:cNvSpPr/>
            <p:nvPr/>
          </p:nvSpPr>
          <p:spPr>
            <a:xfrm>
              <a:off x="5823244" y="1596585"/>
              <a:ext cx="165399" cy="47960"/>
            </a:xfrm>
            <a:custGeom>
              <a:avLst/>
              <a:gdLst/>
              <a:ahLst/>
              <a:cxnLst/>
              <a:rect l="l" t="t" r="r" b="b"/>
              <a:pathLst>
                <a:path w="9208" h="2670" extrusionOk="0">
                  <a:moveTo>
                    <a:pt x="3637" y="1"/>
                  </a:moveTo>
                  <a:lnTo>
                    <a:pt x="1" y="1735"/>
                  </a:lnTo>
                  <a:lnTo>
                    <a:pt x="1" y="1735"/>
                  </a:lnTo>
                  <a:lnTo>
                    <a:pt x="3136" y="935"/>
                  </a:lnTo>
                  <a:lnTo>
                    <a:pt x="4004" y="2502"/>
                  </a:lnTo>
                  <a:lnTo>
                    <a:pt x="6005" y="1402"/>
                  </a:lnTo>
                  <a:lnTo>
                    <a:pt x="6872" y="2669"/>
                  </a:lnTo>
                  <a:lnTo>
                    <a:pt x="9207" y="868"/>
                  </a:lnTo>
                  <a:lnTo>
                    <a:pt x="7072" y="1735"/>
                  </a:lnTo>
                  <a:lnTo>
                    <a:pt x="6372" y="534"/>
                  </a:lnTo>
                  <a:lnTo>
                    <a:pt x="4704" y="1435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2"/>
            <p:cNvSpPr/>
            <p:nvPr/>
          </p:nvSpPr>
          <p:spPr>
            <a:xfrm>
              <a:off x="6558431" y="3010539"/>
              <a:ext cx="181583" cy="116864"/>
            </a:xfrm>
            <a:custGeom>
              <a:avLst/>
              <a:gdLst/>
              <a:ahLst/>
              <a:cxnLst/>
              <a:rect l="l" t="t" r="r" b="b"/>
              <a:pathLst>
                <a:path w="10109" h="6506" extrusionOk="0">
                  <a:moveTo>
                    <a:pt x="7419" y="1"/>
                  </a:moveTo>
                  <a:cubicBezTo>
                    <a:pt x="7358" y="1"/>
                    <a:pt x="7299" y="3"/>
                    <a:pt x="7239" y="7"/>
                  </a:cubicBezTo>
                  <a:cubicBezTo>
                    <a:pt x="6205" y="73"/>
                    <a:pt x="5238" y="574"/>
                    <a:pt x="4304" y="1007"/>
                  </a:cubicBezTo>
                  <a:cubicBezTo>
                    <a:pt x="3517" y="1386"/>
                    <a:pt x="2653" y="1587"/>
                    <a:pt x="1780" y="1587"/>
                  </a:cubicBezTo>
                  <a:cubicBezTo>
                    <a:pt x="1654" y="1587"/>
                    <a:pt x="1528" y="1583"/>
                    <a:pt x="1402" y="1574"/>
                  </a:cubicBezTo>
                  <a:cubicBezTo>
                    <a:pt x="1035" y="1574"/>
                    <a:pt x="568" y="1608"/>
                    <a:pt x="335" y="1975"/>
                  </a:cubicBezTo>
                  <a:cubicBezTo>
                    <a:pt x="1" y="2508"/>
                    <a:pt x="568" y="2675"/>
                    <a:pt x="568" y="3176"/>
                  </a:cubicBezTo>
                  <a:cubicBezTo>
                    <a:pt x="535" y="3342"/>
                    <a:pt x="468" y="3543"/>
                    <a:pt x="368" y="3709"/>
                  </a:cubicBezTo>
                  <a:cubicBezTo>
                    <a:pt x="68" y="4443"/>
                    <a:pt x="568" y="5277"/>
                    <a:pt x="1202" y="5711"/>
                  </a:cubicBezTo>
                  <a:cubicBezTo>
                    <a:pt x="1990" y="6236"/>
                    <a:pt x="2916" y="6505"/>
                    <a:pt x="3855" y="6505"/>
                  </a:cubicBezTo>
                  <a:cubicBezTo>
                    <a:pt x="4227" y="6505"/>
                    <a:pt x="4602" y="6463"/>
                    <a:pt x="4971" y="6378"/>
                  </a:cubicBezTo>
                  <a:cubicBezTo>
                    <a:pt x="6239" y="6044"/>
                    <a:pt x="7406" y="5411"/>
                    <a:pt x="8374" y="4510"/>
                  </a:cubicBezTo>
                  <a:cubicBezTo>
                    <a:pt x="9274" y="3709"/>
                    <a:pt x="10108" y="2542"/>
                    <a:pt x="9741" y="1408"/>
                  </a:cubicBezTo>
                  <a:cubicBezTo>
                    <a:pt x="9427" y="497"/>
                    <a:pt x="8375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2"/>
            <p:cNvSpPr/>
            <p:nvPr/>
          </p:nvSpPr>
          <p:spPr>
            <a:xfrm>
              <a:off x="6728608" y="3149659"/>
              <a:ext cx="231896" cy="59743"/>
            </a:xfrm>
            <a:custGeom>
              <a:avLst/>
              <a:gdLst/>
              <a:ahLst/>
              <a:cxnLst/>
              <a:rect l="l" t="t" r="r" b="b"/>
              <a:pathLst>
                <a:path w="12910" h="3326" extrusionOk="0">
                  <a:moveTo>
                    <a:pt x="12910" y="1"/>
                  </a:moveTo>
                  <a:lnTo>
                    <a:pt x="5604" y="34"/>
                  </a:lnTo>
                  <a:cubicBezTo>
                    <a:pt x="3703" y="34"/>
                    <a:pt x="1902" y="534"/>
                    <a:pt x="0" y="601"/>
                  </a:cubicBezTo>
                  <a:cubicBezTo>
                    <a:pt x="326" y="1387"/>
                    <a:pt x="1246" y="1843"/>
                    <a:pt x="2098" y="1843"/>
                  </a:cubicBezTo>
                  <a:cubicBezTo>
                    <a:pt x="2295" y="1843"/>
                    <a:pt x="2488" y="1818"/>
                    <a:pt x="2669" y="1768"/>
                  </a:cubicBezTo>
                  <a:lnTo>
                    <a:pt x="2669" y="1768"/>
                  </a:lnTo>
                  <a:cubicBezTo>
                    <a:pt x="2469" y="2302"/>
                    <a:pt x="2869" y="2936"/>
                    <a:pt x="3403" y="3169"/>
                  </a:cubicBezTo>
                  <a:cubicBezTo>
                    <a:pt x="3736" y="3274"/>
                    <a:pt x="4096" y="3326"/>
                    <a:pt x="4457" y="3326"/>
                  </a:cubicBezTo>
                  <a:cubicBezTo>
                    <a:pt x="4674" y="3326"/>
                    <a:pt x="4891" y="3307"/>
                    <a:pt x="5104" y="3270"/>
                  </a:cubicBezTo>
                  <a:cubicBezTo>
                    <a:pt x="5938" y="3236"/>
                    <a:pt x="6739" y="3036"/>
                    <a:pt x="7506" y="2702"/>
                  </a:cubicBezTo>
                  <a:cubicBezTo>
                    <a:pt x="7873" y="2502"/>
                    <a:pt x="8273" y="2302"/>
                    <a:pt x="8673" y="2135"/>
                  </a:cubicBezTo>
                  <a:cubicBezTo>
                    <a:pt x="8897" y="2070"/>
                    <a:pt x="9128" y="2049"/>
                    <a:pt x="9364" y="2049"/>
                  </a:cubicBezTo>
                  <a:cubicBezTo>
                    <a:pt x="9789" y="2049"/>
                    <a:pt x="10227" y="2117"/>
                    <a:pt x="10658" y="2117"/>
                  </a:cubicBezTo>
                  <a:cubicBezTo>
                    <a:pt x="10844" y="2117"/>
                    <a:pt x="11028" y="2105"/>
                    <a:pt x="11208" y="2069"/>
                  </a:cubicBezTo>
                  <a:cubicBezTo>
                    <a:pt x="12176" y="1869"/>
                    <a:pt x="12876" y="1001"/>
                    <a:pt x="1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2"/>
            <p:cNvSpPr/>
            <p:nvPr/>
          </p:nvSpPr>
          <p:spPr>
            <a:xfrm>
              <a:off x="6566819" y="2924373"/>
              <a:ext cx="166602" cy="184798"/>
            </a:xfrm>
            <a:custGeom>
              <a:avLst/>
              <a:gdLst/>
              <a:ahLst/>
              <a:cxnLst/>
              <a:rect l="l" t="t" r="r" b="b"/>
              <a:pathLst>
                <a:path w="9275" h="10288" extrusionOk="0">
                  <a:moveTo>
                    <a:pt x="4404" y="0"/>
                  </a:moveTo>
                  <a:cubicBezTo>
                    <a:pt x="4504" y="867"/>
                    <a:pt x="4771" y="1701"/>
                    <a:pt x="4838" y="2569"/>
                  </a:cubicBezTo>
                  <a:cubicBezTo>
                    <a:pt x="4871" y="3002"/>
                    <a:pt x="4838" y="3436"/>
                    <a:pt x="4738" y="3870"/>
                  </a:cubicBezTo>
                  <a:cubicBezTo>
                    <a:pt x="4645" y="4101"/>
                    <a:pt x="4520" y="4180"/>
                    <a:pt x="4376" y="4180"/>
                  </a:cubicBezTo>
                  <a:cubicBezTo>
                    <a:pt x="4104" y="4180"/>
                    <a:pt x="3763" y="3902"/>
                    <a:pt x="3437" y="3836"/>
                  </a:cubicBezTo>
                  <a:cubicBezTo>
                    <a:pt x="3353" y="3820"/>
                    <a:pt x="3270" y="3811"/>
                    <a:pt x="3188" y="3811"/>
                  </a:cubicBezTo>
                  <a:cubicBezTo>
                    <a:pt x="2941" y="3811"/>
                    <a:pt x="2703" y="3886"/>
                    <a:pt x="2503" y="4036"/>
                  </a:cubicBezTo>
                  <a:cubicBezTo>
                    <a:pt x="2169" y="4337"/>
                    <a:pt x="2102" y="4837"/>
                    <a:pt x="2369" y="5171"/>
                  </a:cubicBezTo>
                  <a:cubicBezTo>
                    <a:pt x="2036" y="5171"/>
                    <a:pt x="1702" y="5204"/>
                    <a:pt x="1369" y="5271"/>
                  </a:cubicBezTo>
                  <a:cubicBezTo>
                    <a:pt x="1302" y="5304"/>
                    <a:pt x="1202" y="5304"/>
                    <a:pt x="1135" y="5337"/>
                  </a:cubicBezTo>
                  <a:cubicBezTo>
                    <a:pt x="768" y="5471"/>
                    <a:pt x="435" y="5771"/>
                    <a:pt x="301" y="6171"/>
                  </a:cubicBezTo>
                  <a:cubicBezTo>
                    <a:pt x="268" y="6371"/>
                    <a:pt x="268" y="6572"/>
                    <a:pt x="335" y="6772"/>
                  </a:cubicBezTo>
                  <a:cubicBezTo>
                    <a:pt x="435" y="6905"/>
                    <a:pt x="635" y="6872"/>
                    <a:pt x="601" y="7105"/>
                  </a:cubicBezTo>
                  <a:cubicBezTo>
                    <a:pt x="568" y="7272"/>
                    <a:pt x="501" y="7406"/>
                    <a:pt x="368" y="7506"/>
                  </a:cubicBezTo>
                  <a:cubicBezTo>
                    <a:pt x="268" y="7572"/>
                    <a:pt x="168" y="7706"/>
                    <a:pt x="101" y="7839"/>
                  </a:cubicBezTo>
                  <a:cubicBezTo>
                    <a:pt x="1" y="8139"/>
                    <a:pt x="134" y="8506"/>
                    <a:pt x="435" y="8673"/>
                  </a:cubicBezTo>
                  <a:cubicBezTo>
                    <a:pt x="701" y="8840"/>
                    <a:pt x="968" y="9007"/>
                    <a:pt x="1235" y="9207"/>
                  </a:cubicBezTo>
                  <a:cubicBezTo>
                    <a:pt x="1535" y="9507"/>
                    <a:pt x="1669" y="10041"/>
                    <a:pt x="2102" y="10174"/>
                  </a:cubicBezTo>
                  <a:cubicBezTo>
                    <a:pt x="2199" y="10188"/>
                    <a:pt x="2296" y="10196"/>
                    <a:pt x="2393" y="10196"/>
                  </a:cubicBezTo>
                  <a:cubicBezTo>
                    <a:pt x="2529" y="10196"/>
                    <a:pt x="2666" y="10180"/>
                    <a:pt x="2803" y="10141"/>
                  </a:cubicBezTo>
                  <a:cubicBezTo>
                    <a:pt x="2845" y="10136"/>
                    <a:pt x="2887" y="10133"/>
                    <a:pt x="2927" y="10133"/>
                  </a:cubicBezTo>
                  <a:cubicBezTo>
                    <a:pt x="3254" y="10133"/>
                    <a:pt x="3524" y="10287"/>
                    <a:pt x="3834" y="10287"/>
                  </a:cubicBezTo>
                  <a:cubicBezTo>
                    <a:pt x="3970" y="10287"/>
                    <a:pt x="4112" y="10258"/>
                    <a:pt x="4271" y="10174"/>
                  </a:cubicBezTo>
                  <a:cubicBezTo>
                    <a:pt x="4471" y="10074"/>
                    <a:pt x="4638" y="9874"/>
                    <a:pt x="4871" y="9774"/>
                  </a:cubicBezTo>
                  <a:cubicBezTo>
                    <a:pt x="5171" y="9674"/>
                    <a:pt x="5472" y="9607"/>
                    <a:pt x="5772" y="9540"/>
                  </a:cubicBezTo>
                  <a:cubicBezTo>
                    <a:pt x="6072" y="9407"/>
                    <a:pt x="6372" y="9274"/>
                    <a:pt x="6639" y="9073"/>
                  </a:cubicBezTo>
                  <a:cubicBezTo>
                    <a:pt x="7206" y="8706"/>
                    <a:pt x="7706" y="8273"/>
                    <a:pt x="8107" y="7706"/>
                  </a:cubicBezTo>
                  <a:cubicBezTo>
                    <a:pt x="8907" y="6638"/>
                    <a:pt x="9274" y="5304"/>
                    <a:pt x="9141" y="3970"/>
                  </a:cubicBezTo>
                  <a:cubicBezTo>
                    <a:pt x="9107" y="3169"/>
                    <a:pt x="8741" y="2402"/>
                    <a:pt x="8173" y="1835"/>
                  </a:cubicBezTo>
                  <a:cubicBezTo>
                    <a:pt x="7106" y="934"/>
                    <a:pt x="5405" y="1034"/>
                    <a:pt x="4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2"/>
            <p:cNvSpPr/>
            <p:nvPr/>
          </p:nvSpPr>
          <p:spPr>
            <a:xfrm>
              <a:off x="6642926" y="2969908"/>
              <a:ext cx="39553" cy="66515"/>
            </a:xfrm>
            <a:custGeom>
              <a:avLst/>
              <a:gdLst/>
              <a:ahLst/>
              <a:cxnLst/>
              <a:rect l="l" t="t" r="r" b="b"/>
              <a:pathLst>
                <a:path w="2202" h="3703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67" y="434"/>
                    <a:pt x="601" y="901"/>
                    <a:pt x="501" y="1301"/>
                  </a:cubicBezTo>
                  <a:cubicBezTo>
                    <a:pt x="402" y="1547"/>
                    <a:pt x="286" y="1630"/>
                    <a:pt x="152" y="1630"/>
                  </a:cubicBezTo>
                  <a:cubicBezTo>
                    <a:pt x="104" y="1630"/>
                    <a:pt x="53" y="1619"/>
                    <a:pt x="0" y="1601"/>
                  </a:cubicBezTo>
                  <a:lnTo>
                    <a:pt x="0" y="1601"/>
                  </a:lnTo>
                  <a:cubicBezTo>
                    <a:pt x="0" y="1602"/>
                    <a:pt x="1535" y="2702"/>
                    <a:pt x="1835" y="3703"/>
                  </a:cubicBezTo>
                  <a:cubicBezTo>
                    <a:pt x="2202" y="2102"/>
                    <a:pt x="601" y="1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2"/>
            <p:cNvSpPr/>
            <p:nvPr/>
          </p:nvSpPr>
          <p:spPr>
            <a:xfrm>
              <a:off x="6584207" y="3056793"/>
              <a:ext cx="25183" cy="47942"/>
            </a:xfrm>
            <a:custGeom>
              <a:avLst/>
              <a:gdLst/>
              <a:ahLst/>
              <a:cxnLst/>
              <a:rect l="l" t="t" r="r" b="b"/>
              <a:pathLst>
                <a:path w="1402" h="2669" extrusionOk="0">
                  <a:moveTo>
                    <a:pt x="1401" y="0"/>
                  </a:moveTo>
                  <a:cubicBezTo>
                    <a:pt x="1401" y="0"/>
                    <a:pt x="334" y="0"/>
                    <a:pt x="0" y="1668"/>
                  </a:cubicBezTo>
                  <a:cubicBezTo>
                    <a:pt x="100" y="1701"/>
                    <a:pt x="167" y="1768"/>
                    <a:pt x="267" y="1835"/>
                  </a:cubicBezTo>
                  <a:cubicBezTo>
                    <a:pt x="501" y="2068"/>
                    <a:pt x="634" y="2435"/>
                    <a:pt x="868" y="2669"/>
                  </a:cubicBezTo>
                  <a:cubicBezTo>
                    <a:pt x="534" y="2202"/>
                    <a:pt x="601" y="367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2"/>
            <p:cNvSpPr/>
            <p:nvPr/>
          </p:nvSpPr>
          <p:spPr>
            <a:xfrm>
              <a:off x="6659703" y="3059182"/>
              <a:ext cx="23980" cy="38368"/>
            </a:xfrm>
            <a:custGeom>
              <a:avLst/>
              <a:gdLst/>
              <a:ahLst/>
              <a:cxnLst/>
              <a:rect l="l" t="t" r="r" b="b"/>
              <a:pathLst>
                <a:path w="1335" h="2136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1101" y="835"/>
                    <a:pt x="701" y="1635"/>
                    <a:pt x="0" y="2135"/>
                  </a:cubicBezTo>
                  <a:cubicBezTo>
                    <a:pt x="200" y="2102"/>
                    <a:pt x="401" y="2069"/>
                    <a:pt x="601" y="2002"/>
                  </a:cubicBezTo>
                  <a:cubicBezTo>
                    <a:pt x="801" y="1935"/>
                    <a:pt x="1001" y="1835"/>
                    <a:pt x="1168" y="1735"/>
                  </a:cubicBezTo>
                  <a:cubicBezTo>
                    <a:pt x="1335" y="1168"/>
                    <a:pt x="1268" y="534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2"/>
            <p:cNvSpPr/>
            <p:nvPr/>
          </p:nvSpPr>
          <p:spPr>
            <a:xfrm>
              <a:off x="6605780" y="3003462"/>
              <a:ext cx="43146" cy="64126"/>
            </a:xfrm>
            <a:custGeom>
              <a:avLst/>
              <a:gdLst/>
              <a:ahLst/>
              <a:cxnLst/>
              <a:rect l="l" t="t" r="r" b="b"/>
              <a:pathLst>
                <a:path w="2402" h="3570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267"/>
                    <a:pt x="34" y="534"/>
                    <a:pt x="200" y="768"/>
                  </a:cubicBezTo>
                  <a:cubicBezTo>
                    <a:pt x="1368" y="1034"/>
                    <a:pt x="2068" y="2202"/>
                    <a:pt x="1801" y="3369"/>
                  </a:cubicBezTo>
                  <a:cubicBezTo>
                    <a:pt x="1768" y="3436"/>
                    <a:pt x="1768" y="3503"/>
                    <a:pt x="1735" y="3570"/>
                  </a:cubicBezTo>
                  <a:cubicBezTo>
                    <a:pt x="1735" y="3570"/>
                    <a:pt x="2402" y="2969"/>
                    <a:pt x="2035" y="1668"/>
                  </a:cubicBezTo>
                  <a:cubicBezTo>
                    <a:pt x="1701" y="401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2"/>
            <p:cNvSpPr/>
            <p:nvPr/>
          </p:nvSpPr>
          <p:spPr>
            <a:xfrm>
              <a:off x="6737589" y="3063780"/>
              <a:ext cx="218119" cy="129599"/>
            </a:xfrm>
            <a:custGeom>
              <a:avLst/>
              <a:gdLst/>
              <a:ahLst/>
              <a:cxnLst/>
              <a:rect l="l" t="t" r="r" b="b"/>
              <a:pathLst>
                <a:path w="12143" h="7215" extrusionOk="0">
                  <a:moveTo>
                    <a:pt x="5084" y="1"/>
                  </a:moveTo>
                  <a:cubicBezTo>
                    <a:pt x="4936" y="1"/>
                    <a:pt x="4786" y="26"/>
                    <a:pt x="4637" y="78"/>
                  </a:cubicBezTo>
                  <a:cubicBezTo>
                    <a:pt x="4170" y="212"/>
                    <a:pt x="3770" y="545"/>
                    <a:pt x="3570" y="1012"/>
                  </a:cubicBezTo>
                  <a:cubicBezTo>
                    <a:pt x="3270" y="1546"/>
                    <a:pt x="3303" y="2213"/>
                    <a:pt x="3036" y="2780"/>
                  </a:cubicBezTo>
                  <a:cubicBezTo>
                    <a:pt x="2769" y="3481"/>
                    <a:pt x="2169" y="3981"/>
                    <a:pt x="1435" y="4148"/>
                  </a:cubicBezTo>
                  <a:lnTo>
                    <a:pt x="1302" y="4181"/>
                  </a:lnTo>
                  <a:cubicBezTo>
                    <a:pt x="1048" y="4220"/>
                    <a:pt x="794" y="4236"/>
                    <a:pt x="540" y="4236"/>
                  </a:cubicBezTo>
                  <a:cubicBezTo>
                    <a:pt x="360" y="4236"/>
                    <a:pt x="180" y="4228"/>
                    <a:pt x="1" y="4214"/>
                  </a:cubicBezTo>
                  <a:lnTo>
                    <a:pt x="1" y="4214"/>
                  </a:lnTo>
                  <a:cubicBezTo>
                    <a:pt x="201" y="4748"/>
                    <a:pt x="201" y="5048"/>
                    <a:pt x="635" y="5415"/>
                  </a:cubicBezTo>
                  <a:cubicBezTo>
                    <a:pt x="1031" y="5742"/>
                    <a:pt x="1510" y="5906"/>
                    <a:pt x="2002" y="5906"/>
                  </a:cubicBezTo>
                  <a:cubicBezTo>
                    <a:pt x="2213" y="5906"/>
                    <a:pt x="2426" y="5876"/>
                    <a:pt x="2636" y="5816"/>
                  </a:cubicBezTo>
                  <a:cubicBezTo>
                    <a:pt x="2703" y="6383"/>
                    <a:pt x="2836" y="6983"/>
                    <a:pt x="3470" y="7183"/>
                  </a:cubicBezTo>
                  <a:cubicBezTo>
                    <a:pt x="3565" y="7204"/>
                    <a:pt x="3660" y="7215"/>
                    <a:pt x="3755" y="7215"/>
                  </a:cubicBezTo>
                  <a:cubicBezTo>
                    <a:pt x="4260" y="7215"/>
                    <a:pt x="4741" y="6922"/>
                    <a:pt x="4938" y="6416"/>
                  </a:cubicBezTo>
                  <a:cubicBezTo>
                    <a:pt x="5270" y="6811"/>
                    <a:pt x="5745" y="7025"/>
                    <a:pt x="6226" y="7025"/>
                  </a:cubicBezTo>
                  <a:cubicBezTo>
                    <a:pt x="6516" y="7025"/>
                    <a:pt x="6808" y="6946"/>
                    <a:pt x="7072" y="6783"/>
                  </a:cubicBezTo>
                  <a:cubicBezTo>
                    <a:pt x="7721" y="6360"/>
                    <a:pt x="7964" y="5937"/>
                    <a:pt x="8628" y="5937"/>
                  </a:cubicBezTo>
                  <a:cubicBezTo>
                    <a:pt x="8750" y="5937"/>
                    <a:pt x="8886" y="5951"/>
                    <a:pt x="9041" y="5982"/>
                  </a:cubicBezTo>
                  <a:cubicBezTo>
                    <a:pt x="9327" y="6034"/>
                    <a:pt x="9608" y="6076"/>
                    <a:pt x="9881" y="6076"/>
                  </a:cubicBezTo>
                  <a:cubicBezTo>
                    <a:pt x="10306" y="6076"/>
                    <a:pt x="10709" y="5974"/>
                    <a:pt x="11075" y="5649"/>
                  </a:cubicBezTo>
                  <a:cubicBezTo>
                    <a:pt x="11576" y="5182"/>
                    <a:pt x="11943" y="4581"/>
                    <a:pt x="12143" y="3948"/>
                  </a:cubicBezTo>
                  <a:cubicBezTo>
                    <a:pt x="12143" y="3914"/>
                    <a:pt x="12143" y="3881"/>
                    <a:pt x="12143" y="3848"/>
                  </a:cubicBezTo>
                  <a:cubicBezTo>
                    <a:pt x="12143" y="3814"/>
                    <a:pt x="12076" y="3814"/>
                    <a:pt x="12043" y="3814"/>
                  </a:cubicBezTo>
                  <a:cubicBezTo>
                    <a:pt x="10742" y="3647"/>
                    <a:pt x="8907" y="3714"/>
                    <a:pt x="8140" y="2413"/>
                  </a:cubicBezTo>
                  <a:cubicBezTo>
                    <a:pt x="7973" y="2080"/>
                    <a:pt x="7840" y="1713"/>
                    <a:pt x="7740" y="1379"/>
                  </a:cubicBezTo>
                  <a:cubicBezTo>
                    <a:pt x="7640" y="1012"/>
                    <a:pt x="7439" y="712"/>
                    <a:pt x="7139" y="478"/>
                  </a:cubicBezTo>
                  <a:cubicBezTo>
                    <a:pt x="7006" y="390"/>
                    <a:pt x="6847" y="347"/>
                    <a:pt x="6688" y="347"/>
                  </a:cubicBezTo>
                  <a:cubicBezTo>
                    <a:pt x="6488" y="347"/>
                    <a:pt x="6287" y="415"/>
                    <a:pt x="6138" y="545"/>
                  </a:cubicBezTo>
                  <a:cubicBezTo>
                    <a:pt x="5892" y="200"/>
                    <a:pt x="5500" y="1"/>
                    <a:pt x="5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2"/>
            <p:cNvSpPr/>
            <p:nvPr/>
          </p:nvSpPr>
          <p:spPr>
            <a:xfrm>
              <a:off x="6862823" y="3119698"/>
              <a:ext cx="61126" cy="53941"/>
            </a:xfrm>
            <a:custGeom>
              <a:avLst/>
              <a:gdLst/>
              <a:ahLst/>
              <a:cxnLst/>
              <a:rect l="l" t="t" r="r" b="b"/>
              <a:pathLst>
                <a:path w="3403" h="3003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101"/>
                    <a:pt x="334" y="2169"/>
                    <a:pt x="1001" y="3003"/>
                  </a:cubicBezTo>
                  <a:cubicBezTo>
                    <a:pt x="1228" y="2889"/>
                    <a:pt x="1470" y="2822"/>
                    <a:pt x="1717" y="2822"/>
                  </a:cubicBezTo>
                  <a:cubicBezTo>
                    <a:pt x="1833" y="2822"/>
                    <a:pt x="1951" y="2837"/>
                    <a:pt x="2069" y="2869"/>
                  </a:cubicBezTo>
                  <a:cubicBezTo>
                    <a:pt x="2323" y="2948"/>
                    <a:pt x="2588" y="2980"/>
                    <a:pt x="2852" y="2980"/>
                  </a:cubicBezTo>
                  <a:cubicBezTo>
                    <a:pt x="3038" y="2980"/>
                    <a:pt x="3223" y="2964"/>
                    <a:pt x="3403" y="2936"/>
                  </a:cubicBezTo>
                  <a:cubicBezTo>
                    <a:pt x="2402" y="2669"/>
                    <a:pt x="668" y="1202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2"/>
            <p:cNvSpPr/>
            <p:nvPr/>
          </p:nvSpPr>
          <p:spPr>
            <a:xfrm>
              <a:off x="6823881" y="3119698"/>
              <a:ext cx="19184" cy="69533"/>
            </a:xfrm>
            <a:custGeom>
              <a:avLst/>
              <a:gdLst/>
              <a:ahLst/>
              <a:cxnLst/>
              <a:rect l="l" t="t" r="r" b="b"/>
              <a:pathLst>
                <a:path w="1068" h="3871" extrusionOk="0">
                  <a:moveTo>
                    <a:pt x="467" y="1"/>
                  </a:moveTo>
                  <a:lnTo>
                    <a:pt x="467" y="1"/>
                  </a:lnTo>
                  <a:cubicBezTo>
                    <a:pt x="134" y="1068"/>
                    <a:pt x="0" y="2202"/>
                    <a:pt x="134" y="3336"/>
                  </a:cubicBezTo>
                  <a:cubicBezTo>
                    <a:pt x="367" y="3603"/>
                    <a:pt x="701" y="3803"/>
                    <a:pt x="1068" y="3870"/>
                  </a:cubicBezTo>
                  <a:cubicBezTo>
                    <a:pt x="401" y="3003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2"/>
            <p:cNvSpPr/>
            <p:nvPr/>
          </p:nvSpPr>
          <p:spPr>
            <a:xfrm>
              <a:off x="6758569" y="3123290"/>
              <a:ext cx="56330" cy="46433"/>
            </a:xfrm>
            <a:custGeom>
              <a:avLst/>
              <a:gdLst/>
              <a:ahLst/>
              <a:cxnLst/>
              <a:rect l="l" t="t" r="r" b="b"/>
              <a:pathLst>
                <a:path w="3136" h="2585" extrusionOk="0">
                  <a:moveTo>
                    <a:pt x="3136" y="1"/>
                  </a:moveTo>
                  <a:lnTo>
                    <a:pt x="3136" y="1"/>
                  </a:lnTo>
                  <a:cubicBezTo>
                    <a:pt x="2469" y="468"/>
                    <a:pt x="1868" y="1035"/>
                    <a:pt x="1368" y="1669"/>
                  </a:cubicBezTo>
                  <a:cubicBezTo>
                    <a:pt x="1001" y="2036"/>
                    <a:pt x="501" y="2302"/>
                    <a:pt x="0" y="2436"/>
                  </a:cubicBezTo>
                  <a:cubicBezTo>
                    <a:pt x="272" y="2533"/>
                    <a:pt x="556" y="2585"/>
                    <a:pt x="844" y="2585"/>
                  </a:cubicBezTo>
                  <a:cubicBezTo>
                    <a:pt x="1050" y="2585"/>
                    <a:pt x="1259" y="2558"/>
                    <a:pt x="1468" y="2503"/>
                  </a:cubicBezTo>
                  <a:cubicBezTo>
                    <a:pt x="1668" y="1635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2"/>
            <p:cNvSpPr/>
            <p:nvPr/>
          </p:nvSpPr>
          <p:spPr>
            <a:xfrm>
              <a:off x="6874212" y="2312607"/>
              <a:ext cx="499124" cy="286430"/>
            </a:xfrm>
            <a:custGeom>
              <a:avLst/>
              <a:gdLst/>
              <a:ahLst/>
              <a:cxnLst/>
              <a:rect l="l" t="t" r="r" b="b"/>
              <a:pathLst>
                <a:path w="27787" h="15946" extrusionOk="0">
                  <a:moveTo>
                    <a:pt x="10695" y="0"/>
                  </a:moveTo>
                  <a:cubicBezTo>
                    <a:pt x="10408" y="0"/>
                    <a:pt x="10124" y="67"/>
                    <a:pt x="9874" y="201"/>
                  </a:cubicBezTo>
                  <a:lnTo>
                    <a:pt x="400" y="5604"/>
                  </a:lnTo>
                  <a:cubicBezTo>
                    <a:pt x="234" y="5671"/>
                    <a:pt x="134" y="5771"/>
                    <a:pt x="67" y="5938"/>
                  </a:cubicBezTo>
                  <a:cubicBezTo>
                    <a:pt x="0" y="6205"/>
                    <a:pt x="134" y="6472"/>
                    <a:pt x="400" y="6572"/>
                  </a:cubicBezTo>
                  <a:lnTo>
                    <a:pt x="16245" y="15745"/>
                  </a:lnTo>
                  <a:cubicBezTo>
                    <a:pt x="16495" y="15879"/>
                    <a:pt x="16779" y="15945"/>
                    <a:pt x="17067" y="15945"/>
                  </a:cubicBezTo>
                  <a:cubicBezTo>
                    <a:pt x="17354" y="15945"/>
                    <a:pt x="17646" y="15879"/>
                    <a:pt x="17913" y="15745"/>
                  </a:cubicBezTo>
                  <a:lnTo>
                    <a:pt x="27386" y="10341"/>
                  </a:lnTo>
                  <a:cubicBezTo>
                    <a:pt x="27520" y="10275"/>
                    <a:pt x="27653" y="10141"/>
                    <a:pt x="27687" y="10008"/>
                  </a:cubicBezTo>
                  <a:cubicBezTo>
                    <a:pt x="27787" y="9741"/>
                    <a:pt x="27653" y="9441"/>
                    <a:pt x="27386" y="9374"/>
                  </a:cubicBezTo>
                  <a:lnTo>
                    <a:pt x="11542" y="201"/>
                  </a:lnTo>
                  <a:cubicBezTo>
                    <a:pt x="11275" y="67"/>
                    <a:pt x="10983" y="0"/>
                    <a:pt x="10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2"/>
            <p:cNvSpPr/>
            <p:nvPr/>
          </p:nvSpPr>
          <p:spPr>
            <a:xfrm>
              <a:off x="6899377" y="2224518"/>
              <a:ext cx="456589" cy="263672"/>
            </a:xfrm>
            <a:custGeom>
              <a:avLst/>
              <a:gdLst/>
              <a:ahLst/>
              <a:cxnLst/>
              <a:rect l="l" t="t" r="r" b="b"/>
              <a:pathLst>
                <a:path w="25419" h="14679" extrusionOk="0">
                  <a:moveTo>
                    <a:pt x="9540" y="1"/>
                  </a:moveTo>
                  <a:lnTo>
                    <a:pt x="0" y="5505"/>
                  </a:lnTo>
                  <a:lnTo>
                    <a:pt x="15878" y="14678"/>
                  </a:lnTo>
                  <a:lnTo>
                    <a:pt x="25418" y="9174"/>
                  </a:lnTo>
                  <a:lnTo>
                    <a:pt x="95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2"/>
            <p:cNvSpPr/>
            <p:nvPr/>
          </p:nvSpPr>
          <p:spPr>
            <a:xfrm>
              <a:off x="6899377" y="2323384"/>
              <a:ext cx="285227" cy="263672"/>
            </a:xfrm>
            <a:custGeom>
              <a:avLst/>
              <a:gdLst/>
              <a:ahLst/>
              <a:cxnLst/>
              <a:rect l="l" t="t" r="r" b="b"/>
              <a:pathLst>
                <a:path w="15879" h="14679" extrusionOk="0">
                  <a:moveTo>
                    <a:pt x="0" y="1"/>
                  </a:moveTo>
                  <a:lnTo>
                    <a:pt x="0" y="5505"/>
                  </a:lnTo>
                  <a:lnTo>
                    <a:pt x="15878" y="14678"/>
                  </a:lnTo>
                  <a:lnTo>
                    <a:pt x="15878" y="91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2"/>
            <p:cNvSpPr/>
            <p:nvPr/>
          </p:nvSpPr>
          <p:spPr>
            <a:xfrm>
              <a:off x="7184586" y="2389306"/>
              <a:ext cx="171380" cy="197749"/>
            </a:xfrm>
            <a:custGeom>
              <a:avLst/>
              <a:gdLst/>
              <a:ahLst/>
              <a:cxnLst/>
              <a:rect l="l" t="t" r="r" b="b"/>
              <a:pathLst>
                <a:path w="9541" h="11009" extrusionOk="0">
                  <a:moveTo>
                    <a:pt x="9540" y="0"/>
                  </a:moveTo>
                  <a:lnTo>
                    <a:pt x="0" y="5504"/>
                  </a:lnTo>
                  <a:lnTo>
                    <a:pt x="0" y="11008"/>
                  </a:lnTo>
                  <a:lnTo>
                    <a:pt x="9540" y="5504"/>
                  </a:lnTo>
                  <a:lnTo>
                    <a:pt x="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2"/>
            <p:cNvSpPr/>
            <p:nvPr/>
          </p:nvSpPr>
          <p:spPr>
            <a:xfrm>
              <a:off x="7026390" y="2300230"/>
              <a:ext cx="202545" cy="112248"/>
            </a:xfrm>
            <a:custGeom>
              <a:avLst/>
              <a:gdLst/>
              <a:ahLst/>
              <a:cxnLst/>
              <a:rect l="l" t="t" r="r" b="b"/>
              <a:pathLst>
                <a:path w="11276" h="6249" extrusionOk="0">
                  <a:moveTo>
                    <a:pt x="2437" y="1"/>
                  </a:moveTo>
                  <a:cubicBezTo>
                    <a:pt x="1898" y="1"/>
                    <a:pt x="1360" y="118"/>
                    <a:pt x="868" y="356"/>
                  </a:cubicBezTo>
                  <a:cubicBezTo>
                    <a:pt x="1" y="890"/>
                    <a:pt x="34" y="1724"/>
                    <a:pt x="968" y="2257"/>
                  </a:cubicBezTo>
                  <a:lnTo>
                    <a:pt x="7106" y="5826"/>
                  </a:lnTo>
                  <a:cubicBezTo>
                    <a:pt x="7648" y="6106"/>
                    <a:pt x="8245" y="6249"/>
                    <a:pt x="8839" y="6249"/>
                  </a:cubicBezTo>
                  <a:cubicBezTo>
                    <a:pt x="9379" y="6249"/>
                    <a:pt x="9916" y="6131"/>
                    <a:pt x="10408" y="5893"/>
                  </a:cubicBezTo>
                  <a:cubicBezTo>
                    <a:pt x="11276" y="5393"/>
                    <a:pt x="11242" y="4526"/>
                    <a:pt x="10308" y="3992"/>
                  </a:cubicBezTo>
                  <a:lnTo>
                    <a:pt x="4171" y="423"/>
                  </a:lnTo>
                  <a:cubicBezTo>
                    <a:pt x="3629" y="143"/>
                    <a:pt x="3031" y="1"/>
                    <a:pt x="2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2"/>
            <p:cNvSpPr/>
            <p:nvPr/>
          </p:nvSpPr>
          <p:spPr>
            <a:xfrm>
              <a:off x="7048574" y="2164614"/>
              <a:ext cx="227100" cy="237285"/>
            </a:xfrm>
            <a:custGeom>
              <a:avLst/>
              <a:gdLst/>
              <a:ahLst/>
              <a:cxnLst/>
              <a:rect l="l" t="t" r="r" b="b"/>
              <a:pathLst>
                <a:path w="12643" h="13210" extrusionOk="0">
                  <a:moveTo>
                    <a:pt x="2102" y="0"/>
                  </a:moveTo>
                  <a:cubicBezTo>
                    <a:pt x="0" y="2736"/>
                    <a:pt x="1001" y="9507"/>
                    <a:pt x="1001" y="9507"/>
                  </a:cubicBezTo>
                  <a:lnTo>
                    <a:pt x="7372" y="13210"/>
                  </a:lnTo>
                  <a:cubicBezTo>
                    <a:pt x="8706" y="9073"/>
                    <a:pt x="12642" y="6772"/>
                    <a:pt x="12642" y="6772"/>
                  </a:cubicBezTo>
                  <a:cubicBezTo>
                    <a:pt x="11608" y="5838"/>
                    <a:pt x="9640" y="6472"/>
                    <a:pt x="8940" y="6005"/>
                  </a:cubicBezTo>
                  <a:cubicBezTo>
                    <a:pt x="7839" y="5204"/>
                    <a:pt x="8239" y="4503"/>
                    <a:pt x="7372" y="3503"/>
                  </a:cubicBezTo>
                  <a:cubicBezTo>
                    <a:pt x="6471" y="2469"/>
                    <a:pt x="4937" y="2936"/>
                    <a:pt x="3403" y="2335"/>
                  </a:cubicBezTo>
                  <a:cubicBezTo>
                    <a:pt x="2469" y="1968"/>
                    <a:pt x="2102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2"/>
            <p:cNvSpPr/>
            <p:nvPr/>
          </p:nvSpPr>
          <p:spPr>
            <a:xfrm>
              <a:off x="7107886" y="2210741"/>
              <a:ext cx="48553" cy="105476"/>
            </a:xfrm>
            <a:custGeom>
              <a:avLst/>
              <a:gdLst/>
              <a:ahLst/>
              <a:cxnLst/>
              <a:rect l="l" t="t" r="r" b="b"/>
              <a:pathLst>
                <a:path w="2703" h="5872" extrusionOk="0">
                  <a:moveTo>
                    <a:pt x="834" y="1"/>
                  </a:moveTo>
                  <a:cubicBezTo>
                    <a:pt x="0" y="2169"/>
                    <a:pt x="434" y="5872"/>
                    <a:pt x="434" y="5872"/>
                  </a:cubicBezTo>
                  <a:cubicBezTo>
                    <a:pt x="568" y="3570"/>
                    <a:pt x="1935" y="735"/>
                    <a:pt x="2702" y="268"/>
                  </a:cubicBezTo>
                  <a:cubicBezTo>
                    <a:pt x="2135" y="134"/>
                    <a:pt x="1502" y="134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2"/>
            <p:cNvSpPr/>
            <p:nvPr/>
          </p:nvSpPr>
          <p:spPr>
            <a:xfrm>
              <a:off x="7158809" y="2266461"/>
              <a:ext cx="83903" cy="82107"/>
            </a:xfrm>
            <a:custGeom>
              <a:avLst/>
              <a:gdLst/>
              <a:ahLst/>
              <a:cxnLst/>
              <a:rect l="l" t="t" r="r" b="b"/>
              <a:pathLst>
                <a:path w="4671" h="4571" extrusionOk="0">
                  <a:moveTo>
                    <a:pt x="2436" y="1"/>
                  </a:moveTo>
                  <a:cubicBezTo>
                    <a:pt x="935" y="1502"/>
                    <a:pt x="1" y="4571"/>
                    <a:pt x="1" y="4571"/>
                  </a:cubicBezTo>
                  <a:cubicBezTo>
                    <a:pt x="601" y="3470"/>
                    <a:pt x="3737" y="635"/>
                    <a:pt x="4671" y="535"/>
                  </a:cubicBezTo>
                  <a:cubicBezTo>
                    <a:pt x="3904" y="501"/>
                    <a:pt x="3170" y="568"/>
                    <a:pt x="2803" y="301"/>
                  </a:cubicBezTo>
                  <a:cubicBezTo>
                    <a:pt x="2669" y="201"/>
                    <a:pt x="2536" y="101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2"/>
            <p:cNvSpPr/>
            <p:nvPr/>
          </p:nvSpPr>
          <p:spPr>
            <a:xfrm>
              <a:off x="5657881" y="1564828"/>
              <a:ext cx="127031" cy="107865"/>
            </a:xfrm>
            <a:custGeom>
              <a:avLst/>
              <a:gdLst/>
              <a:ahLst/>
              <a:cxnLst/>
              <a:rect l="l" t="t" r="r" b="b"/>
              <a:pathLst>
                <a:path w="7072" h="6005" extrusionOk="0">
                  <a:moveTo>
                    <a:pt x="1134" y="1"/>
                  </a:moveTo>
                  <a:lnTo>
                    <a:pt x="0" y="668"/>
                  </a:lnTo>
                  <a:lnTo>
                    <a:pt x="667" y="5004"/>
                  </a:lnTo>
                  <a:lnTo>
                    <a:pt x="1801" y="4337"/>
                  </a:lnTo>
                  <a:lnTo>
                    <a:pt x="2802" y="3203"/>
                  </a:lnTo>
                  <a:lnTo>
                    <a:pt x="2802" y="6005"/>
                  </a:lnTo>
                  <a:lnTo>
                    <a:pt x="3603" y="5738"/>
                  </a:lnTo>
                  <a:lnTo>
                    <a:pt x="6972" y="2102"/>
                  </a:lnTo>
                  <a:cubicBezTo>
                    <a:pt x="7072" y="1969"/>
                    <a:pt x="7072" y="1769"/>
                    <a:pt x="6938" y="1669"/>
                  </a:cubicBezTo>
                  <a:cubicBezTo>
                    <a:pt x="6938" y="1669"/>
                    <a:pt x="6905" y="1635"/>
                    <a:pt x="6905" y="1635"/>
                  </a:cubicBezTo>
                  <a:lnTo>
                    <a:pt x="4103" y="34"/>
                  </a:lnTo>
                  <a:cubicBezTo>
                    <a:pt x="4036" y="1"/>
                    <a:pt x="4003" y="1"/>
                    <a:pt x="3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5708212" y="1593586"/>
              <a:ext cx="76700" cy="79107"/>
            </a:xfrm>
            <a:custGeom>
              <a:avLst/>
              <a:gdLst/>
              <a:ahLst/>
              <a:cxnLst/>
              <a:rect l="l" t="t" r="r" b="b"/>
              <a:pathLst>
                <a:path w="4270" h="4404" extrusionOk="0">
                  <a:moveTo>
                    <a:pt x="801" y="1"/>
                  </a:moveTo>
                  <a:lnTo>
                    <a:pt x="0" y="668"/>
                  </a:lnTo>
                  <a:lnTo>
                    <a:pt x="0" y="4404"/>
                  </a:lnTo>
                  <a:lnTo>
                    <a:pt x="801" y="4137"/>
                  </a:lnTo>
                  <a:lnTo>
                    <a:pt x="4170" y="501"/>
                  </a:lnTo>
                  <a:cubicBezTo>
                    <a:pt x="4270" y="368"/>
                    <a:pt x="4270" y="201"/>
                    <a:pt x="4136" y="68"/>
                  </a:cubicBezTo>
                  <a:cubicBezTo>
                    <a:pt x="4070" y="34"/>
                    <a:pt x="4003" y="1"/>
                    <a:pt x="39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5403819" y="1216714"/>
              <a:ext cx="318780" cy="674689"/>
            </a:xfrm>
            <a:custGeom>
              <a:avLst/>
              <a:gdLst/>
              <a:ahLst/>
              <a:cxnLst/>
              <a:rect l="l" t="t" r="r" b="b"/>
              <a:pathLst>
                <a:path w="17747" h="37561" extrusionOk="0">
                  <a:moveTo>
                    <a:pt x="15078" y="0"/>
                  </a:moveTo>
                  <a:cubicBezTo>
                    <a:pt x="14620" y="0"/>
                    <a:pt x="14161" y="100"/>
                    <a:pt x="13744" y="300"/>
                  </a:cubicBezTo>
                  <a:lnTo>
                    <a:pt x="1335" y="7439"/>
                  </a:lnTo>
                  <a:cubicBezTo>
                    <a:pt x="534" y="7973"/>
                    <a:pt x="34" y="8806"/>
                    <a:pt x="1" y="9740"/>
                  </a:cubicBezTo>
                  <a:lnTo>
                    <a:pt x="1" y="34959"/>
                  </a:lnTo>
                  <a:cubicBezTo>
                    <a:pt x="34" y="35893"/>
                    <a:pt x="534" y="36726"/>
                    <a:pt x="1335" y="37260"/>
                  </a:cubicBezTo>
                  <a:cubicBezTo>
                    <a:pt x="1752" y="37460"/>
                    <a:pt x="2202" y="37560"/>
                    <a:pt x="2653" y="37560"/>
                  </a:cubicBezTo>
                  <a:cubicBezTo>
                    <a:pt x="3103" y="37560"/>
                    <a:pt x="3553" y="37460"/>
                    <a:pt x="3970" y="37260"/>
                  </a:cubicBezTo>
                  <a:lnTo>
                    <a:pt x="16546" y="30022"/>
                  </a:lnTo>
                  <a:cubicBezTo>
                    <a:pt x="17713" y="29354"/>
                    <a:pt x="17747" y="28654"/>
                    <a:pt x="17747" y="27820"/>
                  </a:cubicBezTo>
                  <a:lnTo>
                    <a:pt x="17747" y="2602"/>
                  </a:lnTo>
                  <a:cubicBezTo>
                    <a:pt x="17680" y="1668"/>
                    <a:pt x="17180" y="834"/>
                    <a:pt x="16412" y="300"/>
                  </a:cubicBezTo>
                  <a:cubicBezTo>
                    <a:pt x="15995" y="100"/>
                    <a:pt x="15537" y="0"/>
                    <a:pt x="15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5403819" y="1368300"/>
              <a:ext cx="67126" cy="523086"/>
            </a:xfrm>
            <a:custGeom>
              <a:avLst/>
              <a:gdLst/>
              <a:ahLst/>
              <a:cxnLst/>
              <a:rect l="l" t="t" r="r" b="b"/>
              <a:pathLst>
                <a:path w="3737" h="29121" extrusionOk="0">
                  <a:moveTo>
                    <a:pt x="401" y="1"/>
                  </a:moveTo>
                  <a:cubicBezTo>
                    <a:pt x="134" y="401"/>
                    <a:pt x="1" y="834"/>
                    <a:pt x="1" y="1301"/>
                  </a:cubicBezTo>
                  <a:lnTo>
                    <a:pt x="1" y="26520"/>
                  </a:lnTo>
                  <a:cubicBezTo>
                    <a:pt x="34" y="27454"/>
                    <a:pt x="534" y="28287"/>
                    <a:pt x="1335" y="28788"/>
                  </a:cubicBezTo>
                  <a:cubicBezTo>
                    <a:pt x="1746" y="29012"/>
                    <a:pt x="2209" y="29121"/>
                    <a:pt x="2671" y="29121"/>
                  </a:cubicBezTo>
                  <a:cubicBezTo>
                    <a:pt x="3035" y="29121"/>
                    <a:pt x="3399" y="29053"/>
                    <a:pt x="3737" y="28921"/>
                  </a:cubicBezTo>
                  <a:lnTo>
                    <a:pt x="3737" y="28921"/>
                  </a:lnTo>
                  <a:cubicBezTo>
                    <a:pt x="3616" y="28968"/>
                    <a:pt x="3499" y="28991"/>
                    <a:pt x="3390" y="28991"/>
                  </a:cubicBezTo>
                  <a:cubicBezTo>
                    <a:pt x="2955" y="28991"/>
                    <a:pt x="2636" y="28633"/>
                    <a:pt x="2636" y="28021"/>
                  </a:cubicBezTo>
                  <a:lnTo>
                    <a:pt x="2636" y="2836"/>
                  </a:lnTo>
                  <a:cubicBezTo>
                    <a:pt x="2669" y="2369"/>
                    <a:pt x="2803" y="1935"/>
                    <a:pt x="3036" y="15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5411022" y="1216858"/>
              <a:ext cx="310392" cy="179014"/>
            </a:xfrm>
            <a:custGeom>
              <a:avLst/>
              <a:gdLst/>
              <a:ahLst/>
              <a:cxnLst/>
              <a:rect l="l" t="t" r="r" b="b"/>
              <a:pathLst>
                <a:path w="17280" h="9966" extrusionOk="0">
                  <a:moveTo>
                    <a:pt x="14677" y="0"/>
                  </a:moveTo>
                  <a:cubicBezTo>
                    <a:pt x="14219" y="0"/>
                    <a:pt x="13760" y="109"/>
                    <a:pt x="13343" y="326"/>
                  </a:cubicBezTo>
                  <a:lnTo>
                    <a:pt x="934" y="7431"/>
                  </a:lnTo>
                  <a:cubicBezTo>
                    <a:pt x="534" y="7698"/>
                    <a:pt x="200" y="8031"/>
                    <a:pt x="0" y="8432"/>
                  </a:cubicBezTo>
                  <a:lnTo>
                    <a:pt x="2635" y="9966"/>
                  </a:lnTo>
                  <a:cubicBezTo>
                    <a:pt x="2869" y="9566"/>
                    <a:pt x="3169" y="9199"/>
                    <a:pt x="3569" y="8965"/>
                  </a:cubicBezTo>
                  <a:lnTo>
                    <a:pt x="16011" y="1827"/>
                  </a:lnTo>
                  <a:cubicBezTo>
                    <a:pt x="16219" y="1712"/>
                    <a:pt x="16418" y="1656"/>
                    <a:pt x="16596" y="1656"/>
                  </a:cubicBezTo>
                  <a:cubicBezTo>
                    <a:pt x="16933" y="1656"/>
                    <a:pt x="17192" y="1856"/>
                    <a:pt x="17279" y="2227"/>
                  </a:cubicBezTo>
                  <a:cubicBezTo>
                    <a:pt x="17146" y="1427"/>
                    <a:pt x="16679" y="759"/>
                    <a:pt x="16011" y="326"/>
                  </a:cubicBezTo>
                  <a:cubicBezTo>
                    <a:pt x="15594" y="109"/>
                    <a:pt x="15136" y="0"/>
                    <a:pt x="146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5536239" y="1371515"/>
              <a:ext cx="108476" cy="409078"/>
            </a:xfrm>
            <a:custGeom>
              <a:avLst/>
              <a:gdLst/>
              <a:ahLst/>
              <a:cxnLst/>
              <a:rect l="l" t="t" r="r" b="b"/>
              <a:pathLst>
                <a:path w="6039" h="22774" extrusionOk="0">
                  <a:moveTo>
                    <a:pt x="3395" y="515"/>
                  </a:moveTo>
                  <a:cubicBezTo>
                    <a:pt x="3831" y="515"/>
                    <a:pt x="4137" y="959"/>
                    <a:pt x="4137" y="1690"/>
                  </a:cubicBezTo>
                  <a:lnTo>
                    <a:pt x="4137" y="13365"/>
                  </a:lnTo>
                  <a:lnTo>
                    <a:pt x="4237" y="13365"/>
                  </a:lnTo>
                  <a:cubicBezTo>
                    <a:pt x="5138" y="13565"/>
                    <a:pt x="5738" y="14665"/>
                    <a:pt x="5738" y="16233"/>
                  </a:cubicBezTo>
                  <a:cubicBezTo>
                    <a:pt x="5738" y="18535"/>
                    <a:pt x="4504" y="21103"/>
                    <a:pt x="3003" y="21971"/>
                  </a:cubicBezTo>
                  <a:cubicBezTo>
                    <a:pt x="2674" y="22165"/>
                    <a:pt x="2356" y="22257"/>
                    <a:pt x="2062" y="22257"/>
                  </a:cubicBezTo>
                  <a:cubicBezTo>
                    <a:pt x="1044" y="22257"/>
                    <a:pt x="301" y="21154"/>
                    <a:pt x="301" y="19369"/>
                  </a:cubicBezTo>
                  <a:cubicBezTo>
                    <a:pt x="334" y="17734"/>
                    <a:pt x="868" y="16133"/>
                    <a:pt x="1802" y="14766"/>
                  </a:cubicBezTo>
                  <a:lnTo>
                    <a:pt x="1902" y="14665"/>
                  </a:lnTo>
                  <a:lnTo>
                    <a:pt x="1902" y="2990"/>
                  </a:lnTo>
                  <a:cubicBezTo>
                    <a:pt x="1902" y="2056"/>
                    <a:pt x="2402" y="989"/>
                    <a:pt x="3003" y="622"/>
                  </a:cubicBezTo>
                  <a:cubicBezTo>
                    <a:pt x="3141" y="549"/>
                    <a:pt x="3273" y="515"/>
                    <a:pt x="3395" y="515"/>
                  </a:cubicBezTo>
                  <a:close/>
                  <a:moveTo>
                    <a:pt x="3511" y="1"/>
                  </a:moveTo>
                  <a:cubicBezTo>
                    <a:pt x="3354" y="1"/>
                    <a:pt x="3182" y="50"/>
                    <a:pt x="3003" y="155"/>
                  </a:cubicBezTo>
                  <a:cubicBezTo>
                    <a:pt x="2236" y="589"/>
                    <a:pt x="1602" y="1956"/>
                    <a:pt x="1602" y="3157"/>
                  </a:cubicBezTo>
                  <a:lnTo>
                    <a:pt x="1602" y="14532"/>
                  </a:lnTo>
                  <a:cubicBezTo>
                    <a:pt x="568" y="16000"/>
                    <a:pt x="34" y="17734"/>
                    <a:pt x="1" y="19536"/>
                  </a:cubicBezTo>
                  <a:cubicBezTo>
                    <a:pt x="1" y="21541"/>
                    <a:pt x="814" y="22773"/>
                    <a:pt x="1964" y="22773"/>
                  </a:cubicBezTo>
                  <a:cubicBezTo>
                    <a:pt x="2287" y="22773"/>
                    <a:pt x="2637" y="22676"/>
                    <a:pt x="3003" y="22471"/>
                  </a:cubicBezTo>
                  <a:cubicBezTo>
                    <a:pt x="4671" y="21504"/>
                    <a:pt x="6038" y="18635"/>
                    <a:pt x="6038" y="16066"/>
                  </a:cubicBezTo>
                  <a:cubicBezTo>
                    <a:pt x="6038" y="14332"/>
                    <a:pt x="5438" y="13131"/>
                    <a:pt x="4437" y="12864"/>
                  </a:cubicBezTo>
                  <a:lnTo>
                    <a:pt x="4437" y="1523"/>
                  </a:lnTo>
                  <a:cubicBezTo>
                    <a:pt x="4437" y="591"/>
                    <a:pt x="4056" y="1"/>
                    <a:pt x="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5541628" y="1380748"/>
              <a:ext cx="97698" cy="390577"/>
            </a:xfrm>
            <a:custGeom>
              <a:avLst/>
              <a:gdLst/>
              <a:ahLst/>
              <a:cxnLst/>
              <a:rect l="l" t="t" r="r" b="b"/>
              <a:pathLst>
                <a:path w="5439" h="21744" extrusionOk="0">
                  <a:moveTo>
                    <a:pt x="3095" y="1"/>
                  </a:moveTo>
                  <a:cubicBezTo>
                    <a:pt x="2973" y="1"/>
                    <a:pt x="2841" y="35"/>
                    <a:pt x="2703" y="108"/>
                  </a:cubicBezTo>
                  <a:cubicBezTo>
                    <a:pt x="2102" y="475"/>
                    <a:pt x="1602" y="1542"/>
                    <a:pt x="1602" y="2476"/>
                  </a:cubicBezTo>
                  <a:lnTo>
                    <a:pt x="1602" y="14151"/>
                  </a:lnTo>
                  <a:lnTo>
                    <a:pt x="1502" y="14252"/>
                  </a:lnTo>
                  <a:cubicBezTo>
                    <a:pt x="568" y="15619"/>
                    <a:pt x="34" y="17220"/>
                    <a:pt x="1" y="18855"/>
                  </a:cubicBezTo>
                  <a:cubicBezTo>
                    <a:pt x="1" y="20640"/>
                    <a:pt x="744" y="21743"/>
                    <a:pt x="1762" y="21743"/>
                  </a:cubicBezTo>
                  <a:cubicBezTo>
                    <a:pt x="2056" y="21743"/>
                    <a:pt x="2374" y="21651"/>
                    <a:pt x="2703" y="21457"/>
                  </a:cubicBezTo>
                  <a:cubicBezTo>
                    <a:pt x="4204" y="20589"/>
                    <a:pt x="5438" y="18021"/>
                    <a:pt x="5438" y="15719"/>
                  </a:cubicBezTo>
                  <a:cubicBezTo>
                    <a:pt x="5438" y="14151"/>
                    <a:pt x="4838" y="13051"/>
                    <a:pt x="3937" y="12851"/>
                  </a:cubicBezTo>
                  <a:lnTo>
                    <a:pt x="3837" y="12851"/>
                  </a:lnTo>
                  <a:lnTo>
                    <a:pt x="3837" y="1176"/>
                  </a:lnTo>
                  <a:cubicBezTo>
                    <a:pt x="3837" y="445"/>
                    <a:pt x="3531" y="1"/>
                    <a:pt x="3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5558405" y="1416080"/>
              <a:ext cx="64144" cy="330672"/>
            </a:xfrm>
            <a:custGeom>
              <a:avLst/>
              <a:gdLst/>
              <a:ahLst/>
              <a:cxnLst/>
              <a:rect l="l" t="t" r="r" b="b"/>
              <a:pathLst>
                <a:path w="3571" h="18409" extrusionOk="0">
                  <a:moveTo>
                    <a:pt x="1908" y="1"/>
                  </a:moveTo>
                  <a:cubicBezTo>
                    <a:pt x="1866" y="1"/>
                    <a:pt x="1819" y="14"/>
                    <a:pt x="1769" y="42"/>
                  </a:cubicBezTo>
                  <a:cubicBezTo>
                    <a:pt x="1535" y="243"/>
                    <a:pt x="1369" y="543"/>
                    <a:pt x="1402" y="876"/>
                  </a:cubicBezTo>
                  <a:lnTo>
                    <a:pt x="1402" y="12985"/>
                  </a:lnTo>
                  <a:cubicBezTo>
                    <a:pt x="501" y="13919"/>
                    <a:pt x="1" y="15187"/>
                    <a:pt x="1" y="16488"/>
                  </a:cubicBezTo>
                  <a:cubicBezTo>
                    <a:pt x="1" y="17680"/>
                    <a:pt x="484" y="18409"/>
                    <a:pt x="1153" y="18409"/>
                  </a:cubicBezTo>
                  <a:cubicBezTo>
                    <a:pt x="1346" y="18409"/>
                    <a:pt x="1553" y="18349"/>
                    <a:pt x="1769" y="18222"/>
                  </a:cubicBezTo>
                  <a:cubicBezTo>
                    <a:pt x="2770" y="17655"/>
                    <a:pt x="3570" y="15920"/>
                    <a:pt x="3570" y="14419"/>
                  </a:cubicBezTo>
                  <a:cubicBezTo>
                    <a:pt x="3570" y="13226"/>
                    <a:pt x="3090" y="12487"/>
                    <a:pt x="2416" y="12487"/>
                  </a:cubicBezTo>
                  <a:cubicBezTo>
                    <a:pt x="2336" y="12487"/>
                    <a:pt x="2254" y="12497"/>
                    <a:pt x="2169" y="12518"/>
                  </a:cubicBezTo>
                  <a:lnTo>
                    <a:pt x="2169" y="443"/>
                  </a:lnTo>
                  <a:cubicBezTo>
                    <a:pt x="2169" y="180"/>
                    <a:pt x="2066" y="1"/>
                    <a:pt x="19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2"/>
            <p:cNvSpPr/>
            <p:nvPr/>
          </p:nvSpPr>
          <p:spPr>
            <a:xfrm>
              <a:off x="5598551" y="1555182"/>
              <a:ext cx="17406" cy="12071"/>
            </a:xfrm>
            <a:custGeom>
              <a:avLst/>
              <a:gdLst/>
              <a:ahLst/>
              <a:cxnLst/>
              <a:rect l="l" t="t" r="r" b="b"/>
              <a:pathLst>
                <a:path w="969" h="672" extrusionOk="0">
                  <a:moveTo>
                    <a:pt x="820" y="1"/>
                  </a:moveTo>
                  <a:cubicBezTo>
                    <a:pt x="790" y="1"/>
                    <a:pt x="760" y="12"/>
                    <a:pt x="735" y="37"/>
                  </a:cubicBezTo>
                  <a:lnTo>
                    <a:pt x="68" y="404"/>
                  </a:lnTo>
                  <a:cubicBezTo>
                    <a:pt x="1" y="471"/>
                    <a:pt x="1" y="538"/>
                    <a:pt x="34" y="604"/>
                  </a:cubicBezTo>
                  <a:cubicBezTo>
                    <a:pt x="68" y="671"/>
                    <a:pt x="101" y="671"/>
                    <a:pt x="168" y="671"/>
                  </a:cubicBezTo>
                  <a:lnTo>
                    <a:pt x="234" y="671"/>
                  </a:lnTo>
                  <a:lnTo>
                    <a:pt x="868" y="271"/>
                  </a:lnTo>
                  <a:cubicBezTo>
                    <a:pt x="935" y="237"/>
                    <a:pt x="968" y="137"/>
                    <a:pt x="935" y="71"/>
                  </a:cubicBezTo>
                  <a:cubicBezTo>
                    <a:pt x="914" y="29"/>
                    <a:pt x="868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2"/>
            <p:cNvSpPr/>
            <p:nvPr/>
          </p:nvSpPr>
          <p:spPr>
            <a:xfrm>
              <a:off x="5598551" y="1522490"/>
              <a:ext cx="17406" cy="12394"/>
            </a:xfrm>
            <a:custGeom>
              <a:avLst/>
              <a:gdLst/>
              <a:ahLst/>
              <a:cxnLst/>
              <a:rect l="l" t="t" r="r" b="b"/>
              <a:pathLst>
                <a:path w="969" h="690" extrusionOk="0">
                  <a:moveTo>
                    <a:pt x="828" y="1"/>
                  </a:moveTo>
                  <a:cubicBezTo>
                    <a:pt x="796" y="1"/>
                    <a:pt x="762" y="9"/>
                    <a:pt x="735" y="23"/>
                  </a:cubicBezTo>
                  <a:lnTo>
                    <a:pt x="68" y="423"/>
                  </a:lnTo>
                  <a:cubicBezTo>
                    <a:pt x="1" y="456"/>
                    <a:pt x="1" y="523"/>
                    <a:pt x="34" y="623"/>
                  </a:cubicBezTo>
                  <a:cubicBezTo>
                    <a:pt x="68" y="656"/>
                    <a:pt x="101" y="690"/>
                    <a:pt x="168" y="690"/>
                  </a:cubicBezTo>
                  <a:lnTo>
                    <a:pt x="234" y="690"/>
                  </a:lnTo>
                  <a:lnTo>
                    <a:pt x="868" y="256"/>
                  </a:lnTo>
                  <a:lnTo>
                    <a:pt x="901" y="256"/>
                  </a:lnTo>
                  <a:cubicBezTo>
                    <a:pt x="968" y="223"/>
                    <a:pt x="968" y="123"/>
                    <a:pt x="935" y="56"/>
                  </a:cubicBezTo>
                  <a:cubicBezTo>
                    <a:pt x="915" y="17"/>
                    <a:pt x="873" y="1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5598551" y="1489277"/>
              <a:ext cx="17406" cy="12664"/>
            </a:xfrm>
            <a:custGeom>
              <a:avLst/>
              <a:gdLst/>
              <a:ahLst/>
              <a:cxnLst/>
              <a:rect l="l" t="t" r="r" b="b"/>
              <a:pathLst>
                <a:path w="969" h="705" extrusionOk="0">
                  <a:moveTo>
                    <a:pt x="820" y="1"/>
                  </a:moveTo>
                  <a:cubicBezTo>
                    <a:pt x="790" y="1"/>
                    <a:pt x="760" y="12"/>
                    <a:pt x="735" y="37"/>
                  </a:cubicBezTo>
                  <a:lnTo>
                    <a:pt x="68" y="437"/>
                  </a:lnTo>
                  <a:cubicBezTo>
                    <a:pt x="1" y="471"/>
                    <a:pt x="1" y="571"/>
                    <a:pt x="34" y="637"/>
                  </a:cubicBezTo>
                  <a:cubicBezTo>
                    <a:pt x="68" y="671"/>
                    <a:pt x="101" y="704"/>
                    <a:pt x="168" y="704"/>
                  </a:cubicBezTo>
                  <a:lnTo>
                    <a:pt x="234" y="704"/>
                  </a:lnTo>
                  <a:lnTo>
                    <a:pt x="868" y="271"/>
                  </a:lnTo>
                  <a:lnTo>
                    <a:pt x="901" y="271"/>
                  </a:lnTo>
                  <a:cubicBezTo>
                    <a:pt x="968" y="237"/>
                    <a:pt x="968" y="137"/>
                    <a:pt x="935" y="70"/>
                  </a:cubicBezTo>
                  <a:cubicBezTo>
                    <a:pt x="914" y="29"/>
                    <a:pt x="868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5598551" y="1456586"/>
              <a:ext cx="17406" cy="12987"/>
            </a:xfrm>
            <a:custGeom>
              <a:avLst/>
              <a:gdLst/>
              <a:ahLst/>
              <a:cxnLst/>
              <a:rect l="l" t="t" r="r" b="b"/>
              <a:pathLst>
                <a:path w="969" h="723" extrusionOk="0">
                  <a:moveTo>
                    <a:pt x="828" y="0"/>
                  </a:moveTo>
                  <a:cubicBezTo>
                    <a:pt x="796" y="0"/>
                    <a:pt x="762" y="9"/>
                    <a:pt x="735" y="22"/>
                  </a:cubicBezTo>
                  <a:lnTo>
                    <a:pt x="68" y="423"/>
                  </a:lnTo>
                  <a:cubicBezTo>
                    <a:pt x="1" y="489"/>
                    <a:pt x="1" y="556"/>
                    <a:pt x="34" y="623"/>
                  </a:cubicBezTo>
                  <a:cubicBezTo>
                    <a:pt x="68" y="690"/>
                    <a:pt x="101" y="723"/>
                    <a:pt x="168" y="723"/>
                  </a:cubicBezTo>
                  <a:cubicBezTo>
                    <a:pt x="168" y="723"/>
                    <a:pt x="201" y="690"/>
                    <a:pt x="234" y="690"/>
                  </a:cubicBezTo>
                  <a:lnTo>
                    <a:pt x="868" y="256"/>
                  </a:lnTo>
                  <a:lnTo>
                    <a:pt x="901" y="256"/>
                  </a:lnTo>
                  <a:cubicBezTo>
                    <a:pt x="968" y="223"/>
                    <a:pt x="968" y="122"/>
                    <a:pt x="935" y="56"/>
                  </a:cubicBezTo>
                  <a:cubicBezTo>
                    <a:pt x="915" y="17"/>
                    <a:pt x="873" y="0"/>
                    <a:pt x="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5598551" y="1423786"/>
              <a:ext cx="17406" cy="12843"/>
            </a:xfrm>
            <a:custGeom>
              <a:avLst/>
              <a:gdLst/>
              <a:ahLst/>
              <a:cxnLst/>
              <a:rect l="l" t="t" r="r" b="b"/>
              <a:pathLst>
                <a:path w="969" h="715" extrusionOk="0">
                  <a:moveTo>
                    <a:pt x="794" y="1"/>
                  </a:moveTo>
                  <a:cubicBezTo>
                    <a:pt x="773" y="1"/>
                    <a:pt x="753" y="5"/>
                    <a:pt x="735" y="14"/>
                  </a:cubicBezTo>
                  <a:lnTo>
                    <a:pt x="68" y="447"/>
                  </a:lnTo>
                  <a:cubicBezTo>
                    <a:pt x="1" y="481"/>
                    <a:pt x="1" y="581"/>
                    <a:pt x="34" y="648"/>
                  </a:cubicBezTo>
                  <a:cubicBezTo>
                    <a:pt x="68" y="681"/>
                    <a:pt x="101" y="714"/>
                    <a:pt x="168" y="714"/>
                  </a:cubicBezTo>
                  <a:cubicBezTo>
                    <a:pt x="168" y="714"/>
                    <a:pt x="201" y="714"/>
                    <a:pt x="234" y="681"/>
                  </a:cubicBezTo>
                  <a:lnTo>
                    <a:pt x="868" y="281"/>
                  </a:lnTo>
                  <a:cubicBezTo>
                    <a:pt x="935" y="214"/>
                    <a:pt x="968" y="147"/>
                    <a:pt x="935" y="80"/>
                  </a:cubicBezTo>
                  <a:cubicBezTo>
                    <a:pt x="910" y="32"/>
                    <a:pt x="850" y="1"/>
                    <a:pt x="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843;p52">
            <a:extLst>
              <a:ext uri="{FF2B5EF4-FFF2-40B4-BE49-F238E27FC236}">
                <a16:creationId xmlns:a16="http://schemas.microsoft.com/office/drawing/2014/main" id="{D49C07F0-655E-E542-BE80-D4E8C11D9179}"/>
              </a:ext>
            </a:extLst>
          </p:cNvPr>
          <p:cNvSpPr txBox="1">
            <a:spLocks/>
          </p:cNvSpPr>
          <p:nvPr/>
        </p:nvSpPr>
        <p:spPr>
          <a:xfrm>
            <a:off x="-22302" y="4852419"/>
            <a:ext cx="3497169" cy="33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aseline="30000">
                <a:solidFill>
                  <a:srgbClr val="6B6B6B"/>
                </a:solidFill>
                <a:latin typeface="Montserrat" pitchFamily="2" charset="77"/>
              </a:rPr>
              <a:t>[1] </a:t>
            </a:r>
            <a:r>
              <a:rPr lang="en-US" sz="1000">
                <a:solidFill>
                  <a:srgbClr val="6B6B6B"/>
                </a:solidFill>
                <a:latin typeface="Montserrat" pitchFamily="2" charset="77"/>
              </a:rPr>
              <a:t>American Psychological Association, 2019</a:t>
            </a:r>
            <a:endParaRPr lang="en-US" sz="1000">
              <a:latin typeface="Montserrat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" grpId="0"/>
      <p:bldP spid="843" grpId="0" build="p"/>
      <p:bldP spid="8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E1AB2F9-1DF3-3046-96D7-02ED8907B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777" t="14634" r="25000"/>
          <a:stretch/>
        </p:blipFill>
        <p:spPr>
          <a:xfrm>
            <a:off x="3523629" y="0"/>
            <a:ext cx="5620371" cy="5360400"/>
          </a:xfrm>
          <a:prstGeom prst="rect">
            <a:avLst/>
          </a:prstGeom>
        </p:spPr>
      </p:pic>
      <p:sp>
        <p:nvSpPr>
          <p:cNvPr id="7" name="Google Shape;2248;p78">
            <a:extLst>
              <a:ext uri="{FF2B5EF4-FFF2-40B4-BE49-F238E27FC236}">
                <a16:creationId xmlns:a16="http://schemas.microsoft.com/office/drawing/2014/main" id="{DC41439C-B7E0-3643-AA3D-03511ECA9473}"/>
              </a:ext>
            </a:extLst>
          </p:cNvPr>
          <p:cNvSpPr/>
          <p:nvPr/>
        </p:nvSpPr>
        <p:spPr>
          <a:xfrm flipV="1">
            <a:off x="3399416" y="3447522"/>
            <a:ext cx="1172584" cy="694171"/>
          </a:xfrm>
          <a:custGeom>
            <a:avLst/>
            <a:gdLst/>
            <a:ahLst/>
            <a:cxnLst/>
            <a:rect l="l" t="t" r="r" b="b"/>
            <a:pathLst>
              <a:path w="14425" h="3486" extrusionOk="0">
                <a:moveTo>
                  <a:pt x="3436" y="1"/>
                </a:moveTo>
                <a:lnTo>
                  <a:pt x="1" y="3436"/>
                </a:lnTo>
                <a:lnTo>
                  <a:pt x="50" y="3486"/>
                </a:lnTo>
                <a:lnTo>
                  <a:pt x="3467" y="69"/>
                </a:lnTo>
                <a:lnTo>
                  <a:pt x="14425" y="69"/>
                </a:lnTo>
                <a:lnTo>
                  <a:pt x="14425" y="1"/>
                </a:ln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360;p109">
            <a:extLst>
              <a:ext uri="{FF2B5EF4-FFF2-40B4-BE49-F238E27FC236}">
                <a16:creationId xmlns:a16="http://schemas.microsoft.com/office/drawing/2014/main" id="{984ED88E-7F2B-7747-BE79-6098EBEF1B3C}"/>
              </a:ext>
            </a:extLst>
          </p:cNvPr>
          <p:cNvSpPr>
            <a:spLocks noChangeAspect="1"/>
          </p:cNvSpPr>
          <p:nvPr/>
        </p:nvSpPr>
        <p:spPr>
          <a:xfrm>
            <a:off x="4879035" y="3960290"/>
            <a:ext cx="241604" cy="384322"/>
          </a:xfrm>
          <a:custGeom>
            <a:avLst/>
            <a:gdLst>
              <a:gd name="connsiteX0" fmla="*/ 79804 w 241604"/>
              <a:gd name="connsiteY0" fmla="*/ 0 h 384322"/>
              <a:gd name="connsiteX1" fmla="*/ 49378 w 241604"/>
              <a:gd name="connsiteY1" fmla="*/ 37569 h 384322"/>
              <a:gd name="connsiteX2" fmla="*/ 51618 w 241604"/>
              <a:gd name="connsiteY2" fmla="*/ 51539 h 384322"/>
              <a:gd name="connsiteX3" fmla="*/ 56726 w 241604"/>
              <a:gd name="connsiteY3" fmla="*/ 117845 h 384322"/>
              <a:gd name="connsiteX4" fmla="*/ 55511 w 241604"/>
              <a:gd name="connsiteY4" fmla="*/ 122123 h 384322"/>
              <a:gd name="connsiteX5" fmla="*/ 15291 w 241604"/>
              <a:gd name="connsiteY5" fmla="*/ 197979 h 384322"/>
              <a:gd name="connsiteX6" fmla="*/ 25135 w 241604"/>
              <a:gd name="connsiteY6" fmla="*/ 259332 h 384322"/>
              <a:gd name="connsiteX7" fmla="*/ 36550 w 241604"/>
              <a:gd name="connsiteY7" fmla="*/ 262198 h 384322"/>
              <a:gd name="connsiteX8" fmla="*/ 36815 w 241604"/>
              <a:gd name="connsiteY8" fmla="*/ 262198 h 384322"/>
              <a:gd name="connsiteX9" fmla="*/ 106345 w 241604"/>
              <a:gd name="connsiteY9" fmla="*/ 262198 h 384322"/>
              <a:gd name="connsiteX10" fmla="*/ 122843 w 241604"/>
              <a:gd name="connsiteY10" fmla="*/ 384311 h 384322"/>
              <a:gd name="connsiteX11" fmla="*/ 139259 w 241604"/>
              <a:gd name="connsiteY11" fmla="*/ 262249 h 384322"/>
              <a:gd name="connsiteX12" fmla="*/ 208648 w 241604"/>
              <a:gd name="connsiteY12" fmla="*/ 262249 h 384322"/>
              <a:gd name="connsiteX13" fmla="*/ 208913 w 241604"/>
              <a:gd name="connsiteY13" fmla="*/ 262249 h 384322"/>
              <a:gd name="connsiteX14" fmla="*/ 220435 w 241604"/>
              <a:gd name="connsiteY14" fmla="*/ 259383 h 384322"/>
              <a:gd name="connsiteX15" fmla="*/ 236892 w 241604"/>
              <a:gd name="connsiteY15" fmla="*/ 239007 h 384322"/>
              <a:gd name="connsiteX16" fmla="*/ 230321 w 241604"/>
              <a:gd name="connsiteY16" fmla="*/ 197979 h 384322"/>
              <a:gd name="connsiteX17" fmla="*/ 190100 w 241604"/>
              <a:gd name="connsiteY17" fmla="*/ 122123 h 384322"/>
              <a:gd name="connsiteX18" fmla="*/ 193770 w 241604"/>
              <a:gd name="connsiteY18" fmla="*/ 53350 h 384322"/>
              <a:gd name="connsiteX19" fmla="*/ 196490 w 241604"/>
              <a:gd name="connsiteY19" fmla="*/ 37794 h 384322"/>
              <a:gd name="connsiteX20" fmla="*/ 166138 w 241604"/>
              <a:gd name="connsiteY20" fmla="*/ 276 h 384322"/>
              <a:gd name="connsiteX21" fmla="*/ 166072 w 241604"/>
              <a:gd name="connsiteY21" fmla="*/ 276 h 384322"/>
              <a:gd name="connsiteX22" fmla="*/ 79862 w 241604"/>
              <a:gd name="connsiteY22" fmla="*/ 0 h 384322"/>
              <a:gd name="connsiteX23" fmla="*/ 79804 w 241604"/>
              <a:gd name="connsiteY23" fmla="*/ 0 h 38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1604" h="384322" fill="none" extrusionOk="0">
                <a:moveTo>
                  <a:pt x="79804" y="0"/>
                </a:moveTo>
                <a:cubicBezTo>
                  <a:pt x="66299" y="1709"/>
                  <a:pt x="46155" y="18040"/>
                  <a:pt x="49378" y="37569"/>
                </a:cubicBezTo>
                <a:cubicBezTo>
                  <a:pt x="49275" y="43120"/>
                  <a:pt x="50167" y="47623"/>
                  <a:pt x="51618" y="51539"/>
                </a:cubicBezTo>
                <a:cubicBezTo>
                  <a:pt x="61049" y="76974"/>
                  <a:pt x="61777" y="97508"/>
                  <a:pt x="56726" y="117845"/>
                </a:cubicBezTo>
                <a:cubicBezTo>
                  <a:pt x="56283" y="118907"/>
                  <a:pt x="55980" y="121186"/>
                  <a:pt x="55511" y="122123"/>
                </a:cubicBezTo>
                <a:cubicBezTo>
                  <a:pt x="46124" y="143803"/>
                  <a:pt x="42221" y="167616"/>
                  <a:pt x="15291" y="197979"/>
                </a:cubicBezTo>
                <a:cubicBezTo>
                  <a:pt x="1546" y="216596"/>
                  <a:pt x="4259" y="252336"/>
                  <a:pt x="25135" y="259332"/>
                </a:cubicBezTo>
                <a:cubicBezTo>
                  <a:pt x="29359" y="261387"/>
                  <a:pt x="32516" y="261819"/>
                  <a:pt x="36550" y="262198"/>
                </a:cubicBezTo>
                <a:cubicBezTo>
                  <a:pt x="36682" y="262214"/>
                  <a:pt x="36746" y="262190"/>
                  <a:pt x="36815" y="262198"/>
                </a:cubicBezTo>
                <a:cubicBezTo>
                  <a:pt x="70906" y="263986"/>
                  <a:pt x="99089" y="266879"/>
                  <a:pt x="106345" y="262198"/>
                </a:cubicBezTo>
                <a:cubicBezTo>
                  <a:pt x="115067" y="281604"/>
                  <a:pt x="126771" y="361046"/>
                  <a:pt x="122843" y="384311"/>
                </a:cubicBezTo>
                <a:cubicBezTo>
                  <a:pt x="133387" y="350176"/>
                  <a:pt x="134753" y="323165"/>
                  <a:pt x="139259" y="262249"/>
                </a:cubicBezTo>
                <a:cubicBezTo>
                  <a:pt x="158821" y="264253"/>
                  <a:pt x="190802" y="264921"/>
                  <a:pt x="208648" y="262249"/>
                </a:cubicBezTo>
                <a:cubicBezTo>
                  <a:pt x="208709" y="262269"/>
                  <a:pt x="208816" y="262269"/>
                  <a:pt x="208913" y="262249"/>
                </a:cubicBezTo>
                <a:cubicBezTo>
                  <a:pt x="212687" y="262047"/>
                  <a:pt x="217069" y="260963"/>
                  <a:pt x="220435" y="259383"/>
                </a:cubicBezTo>
                <a:cubicBezTo>
                  <a:pt x="228724" y="256581"/>
                  <a:pt x="234877" y="248414"/>
                  <a:pt x="236892" y="239007"/>
                </a:cubicBezTo>
                <a:cubicBezTo>
                  <a:pt x="240098" y="225494"/>
                  <a:pt x="238964" y="207791"/>
                  <a:pt x="230321" y="197979"/>
                </a:cubicBezTo>
                <a:cubicBezTo>
                  <a:pt x="204325" y="163982"/>
                  <a:pt x="195605" y="140591"/>
                  <a:pt x="190100" y="122123"/>
                </a:cubicBezTo>
                <a:cubicBezTo>
                  <a:pt x="182950" y="102472"/>
                  <a:pt x="186984" y="79139"/>
                  <a:pt x="193770" y="53350"/>
                </a:cubicBezTo>
                <a:cubicBezTo>
                  <a:pt x="195934" y="48153"/>
                  <a:pt x="196648" y="43155"/>
                  <a:pt x="196490" y="37794"/>
                </a:cubicBezTo>
                <a:cubicBezTo>
                  <a:pt x="197154" y="14103"/>
                  <a:pt x="182921" y="-511"/>
                  <a:pt x="166138" y="276"/>
                </a:cubicBezTo>
                <a:cubicBezTo>
                  <a:pt x="166108" y="277"/>
                  <a:pt x="166098" y="276"/>
                  <a:pt x="166072" y="276"/>
                </a:cubicBezTo>
                <a:cubicBezTo>
                  <a:pt x="144624" y="-3785"/>
                  <a:pt x="119089" y="1682"/>
                  <a:pt x="79862" y="0"/>
                </a:cubicBezTo>
                <a:cubicBezTo>
                  <a:pt x="79849" y="-3"/>
                  <a:pt x="79818" y="2"/>
                  <a:pt x="79804" y="0"/>
                </a:cubicBezTo>
                <a:close/>
              </a:path>
              <a:path w="241604" h="384322" stroke="0" extrusionOk="0">
                <a:moveTo>
                  <a:pt x="79804" y="0"/>
                </a:moveTo>
                <a:cubicBezTo>
                  <a:pt x="60973" y="-1612"/>
                  <a:pt x="47622" y="18003"/>
                  <a:pt x="49378" y="37569"/>
                </a:cubicBezTo>
                <a:cubicBezTo>
                  <a:pt x="49943" y="42918"/>
                  <a:pt x="49844" y="48042"/>
                  <a:pt x="51618" y="51539"/>
                </a:cubicBezTo>
                <a:cubicBezTo>
                  <a:pt x="58378" y="79179"/>
                  <a:pt x="60805" y="99589"/>
                  <a:pt x="56726" y="117845"/>
                </a:cubicBezTo>
                <a:cubicBezTo>
                  <a:pt x="56751" y="119183"/>
                  <a:pt x="55876" y="121231"/>
                  <a:pt x="55511" y="122123"/>
                </a:cubicBezTo>
                <a:cubicBezTo>
                  <a:pt x="52634" y="141718"/>
                  <a:pt x="41683" y="165172"/>
                  <a:pt x="15291" y="197979"/>
                </a:cubicBezTo>
                <a:cubicBezTo>
                  <a:pt x="-4206" y="216256"/>
                  <a:pt x="3237" y="250806"/>
                  <a:pt x="25135" y="259332"/>
                </a:cubicBezTo>
                <a:cubicBezTo>
                  <a:pt x="28714" y="261124"/>
                  <a:pt x="32214" y="262779"/>
                  <a:pt x="36550" y="262198"/>
                </a:cubicBezTo>
                <a:cubicBezTo>
                  <a:pt x="36656" y="262199"/>
                  <a:pt x="36741" y="262192"/>
                  <a:pt x="36815" y="262198"/>
                </a:cubicBezTo>
                <a:cubicBezTo>
                  <a:pt x="66201" y="263417"/>
                  <a:pt x="95652" y="257633"/>
                  <a:pt x="106345" y="262198"/>
                </a:cubicBezTo>
                <a:cubicBezTo>
                  <a:pt x="103873" y="307726"/>
                  <a:pt x="111753" y="373207"/>
                  <a:pt x="122843" y="384311"/>
                </a:cubicBezTo>
                <a:cubicBezTo>
                  <a:pt x="117354" y="360337"/>
                  <a:pt x="135226" y="309833"/>
                  <a:pt x="139259" y="262249"/>
                </a:cubicBezTo>
                <a:cubicBezTo>
                  <a:pt x="162492" y="262678"/>
                  <a:pt x="189510" y="265887"/>
                  <a:pt x="208648" y="262249"/>
                </a:cubicBezTo>
                <a:cubicBezTo>
                  <a:pt x="208705" y="262240"/>
                  <a:pt x="208876" y="262246"/>
                  <a:pt x="208913" y="262249"/>
                </a:cubicBezTo>
                <a:cubicBezTo>
                  <a:pt x="212245" y="262205"/>
                  <a:pt x="216761" y="261153"/>
                  <a:pt x="220435" y="259383"/>
                </a:cubicBezTo>
                <a:cubicBezTo>
                  <a:pt x="228004" y="254638"/>
                  <a:pt x="232439" y="249062"/>
                  <a:pt x="236892" y="239007"/>
                </a:cubicBezTo>
                <a:cubicBezTo>
                  <a:pt x="241011" y="225989"/>
                  <a:pt x="240616" y="209962"/>
                  <a:pt x="230321" y="197979"/>
                </a:cubicBezTo>
                <a:cubicBezTo>
                  <a:pt x="204049" y="168417"/>
                  <a:pt x="195597" y="141278"/>
                  <a:pt x="190100" y="122123"/>
                </a:cubicBezTo>
                <a:cubicBezTo>
                  <a:pt x="183589" y="104203"/>
                  <a:pt x="185195" y="80688"/>
                  <a:pt x="193770" y="53350"/>
                </a:cubicBezTo>
                <a:cubicBezTo>
                  <a:pt x="195783" y="48855"/>
                  <a:pt x="195586" y="43644"/>
                  <a:pt x="196490" y="37794"/>
                </a:cubicBezTo>
                <a:cubicBezTo>
                  <a:pt x="196911" y="14067"/>
                  <a:pt x="179762" y="109"/>
                  <a:pt x="166138" y="276"/>
                </a:cubicBezTo>
                <a:cubicBezTo>
                  <a:pt x="166123" y="274"/>
                  <a:pt x="166090" y="281"/>
                  <a:pt x="166072" y="276"/>
                </a:cubicBezTo>
                <a:cubicBezTo>
                  <a:pt x="138627" y="-107"/>
                  <a:pt x="122042" y="-106"/>
                  <a:pt x="79862" y="0"/>
                </a:cubicBezTo>
                <a:cubicBezTo>
                  <a:pt x="79835" y="2"/>
                  <a:pt x="79815" y="1"/>
                  <a:pt x="79804" y="0"/>
                </a:cubicBezTo>
                <a:close/>
              </a:path>
            </a:pathLst>
          </a:custGeom>
          <a:solidFill>
            <a:schemeClr val="accent4"/>
          </a:solidFill>
          <a:ln w="127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30" h="37553" extrusionOk="0">
                        <a:moveTo>
                          <a:pt x="9655" y="0"/>
                        </a:moveTo>
                        <a:cubicBezTo>
                          <a:pt x="7693" y="0"/>
                          <a:pt x="5983" y="1692"/>
                          <a:pt x="5974" y="3671"/>
                        </a:cubicBezTo>
                        <a:cubicBezTo>
                          <a:pt x="5974" y="4182"/>
                          <a:pt x="6085" y="4693"/>
                          <a:pt x="6245" y="5036"/>
                        </a:cubicBezTo>
                        <a:cubicBezTo>
                          <a:pt x="7169" y="7653"/>
                          <a:pt x="7369" y="9675"/>
                          <a:pt x="6863" y="11515"/>
                        </a:cubicBezTo>
                        <a:lnTo>
                          <a:pt x="6716" y="11933"/>
                        </a:lnTo>
                        <a:cubicBezTo>
                          <a:pt x="6089" y="13821"/>
                          <a:pt x="5018" y="16181"/>
                          <a:pt x="1850" y="19345"/>
                        </a:cubicBezTo>
                        <a:cubicBezTo>
                          <a:pt x="1" y="21194"/>
                          <a:pt x="623" y="24331"/>
                          <a:pt x="3041" y="25340"/>
                        </a:cubicBezTo>
                        <a:cubicBezTo>
                          <a:pt x="3475" y="25523"/>
                          <a:pt x="3948" y="25620"/>
                          <a:pt x="4422" y="25620"/>
                        </a:cubicBezTo>
                        <a:cubicBezTo>
                          <a:pt x="4433" y="25620"/>
                          <a:pt x="4443" y="25620"/>
                          <a:pt x="4454" y="25620"/>
                        </a:cubicBezTo>
                        <a:lnTo>
                          <a:pt x="12866" y="25620"/>
                        </a:lnTo>
                        <a:lnTo>
                          <a:pt x="14862" y="37552"/>
                        </a:lnTo>
                        <a:lnTo>
                          <a:pt x="16848" y="25625"/>
                        </a:lnTo>
                        <a:lnTo>
                          <a:pt x="25243" y="25625"/>
                        </a:lnTo>
                        <a:cubicBezTo>
                          <a:pt x="25254" y="25625"/>
                          <a:pt x="25264" y="25625"/>
                          <a:pt x="25275" y="25625"/>
                        </a:cubicBezTo>
                        <a:cubicBezTo>
                          <a:pt x="25753" y="25625"/>
                          <a:pt x="26230" y="25527"/>
                          <a:pt x="26669" y="25345"/>
                        </a:cubicBezTo>
                        <a:cubicBezTo>
                          <a:pt x="27576" y="24976"/>
                          <a:pt x="28292" y="24256"/>
                          <a:pt x="28660" y="23354"/>
                        </a:cubicBezTo>
                        <a:cubicBezTo>
                          <a:pt x="29229" y="21980"/>
                          <a:pt x="28914" y="20398"/>
                          <a:pt x="27865" y="19345"/>
                        </a:cubicBezTo>
                        <a:cubicBezTo>
                          <a:pt x="24701" y="16177"/>
                          <a:pt x="23630" y="13821"/>
                          <a:pt x="22999" y="11933"/>
                        </a:cubicBezTo>
                        <a:cubicBezTo>
                          <a:pt x="22354" y="9999"/>
                          <a:pt x="22505" y="7880"/>
                          <a:pt x="23443" y="5213"/>
                        </a:cubicBezTo>
                        <a:cubicBezTo>
                          <a:pt x="23661" y="4733"/>
                          <a:pt x="23772" y="4218"/>
                          <a:pt x="23772" y="3693"/>
                        </a:cubicBezTo>
                        <a:cubicBezTo>
                          <a:pt x="23759" y="1670"/>
                          <a:pt x="22105" y="27"/>
                          <a:pt x="20100" y="27"/>
                        </a:cubicBezTo>
                        <a:cubicBezTo>
                          <a:pt x="20098" y="27"/>
                          <a:pt x="20095" y="27"/>
                          <a:pt x="20092" y="27"/>
                        </a:cubicBezTo>
                        <a:lnTo>
                          <a:pt x="9662" y="0"/>
                        </a:lnTo>
                        <a:cubicBezTo>
                          <a:pt x="9660" y="0"/>
                          <a:pt x="9657" y="0"/>
                          <a:pt x="9655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DE0BA5-4F8A-044E-8EEC-F715287625BB}"/>
              </a:ext>
            </a:extLst>
          </p:cNvPr>
          <p:cNvGrpSpPr/>
          <p:nvPr/>
        </p:nvGrpSpPr>
        <p:grpSpPr>
          <a:xfrm>
            <a:off x="623945" y="1389281"/>
            <a:ext cx="3022898" cy="1861073"/>
            <a:chOff x="785308" y="1764253"/>
            <a:chExt cx="3022898" cy="1861073"/>
          </a:xfrm>
        </p:grpSpPr>
        <p:sp>
          <p:nvSpPr>
            <p:cNvPr id="8" name="Google Shape;2252;p78">
              <a:extLst>
                <a:ext uri="{FF2B5EF4-FFF2-40B4-BE49-F238E27FC236}">
                  <a16:creationId xmlns:a16="http://schemas.microsoft.com/office/drawing/2014/main" id="{E6999103-449E-EA43-B949-2DA6996B1FDE}"/>
                </a:ext>
              </a:extLst>
            </p:cNvPr>
            <p:cNvSpPr txBox="1">
              <a:spLocks/>
            </p:cNvSpPr>
            <p:nvPr/>
          </p:nvSpPr>
          <p:spPr>
            <a:xfrm>
              <a:off x="976937" y="2094072"/>
              <a:ext cx="2610023" cy="34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800"/>
                <a:buFont typeface="Montserrat"/>
                <a:buNone/>
                <a:defRPr sz="2800" b="1" i="0" u="none" strike="noStrike" cap="none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r"/>
              <a:r>
                <a:rPr lang="en" sz="3200"/>
                <a:t>PORTUGAL</a:t>
              </a:r>
            </a:p>
          </p:txBody>
        </p:sp>
        <p:sp>
          <p:nvSpPr>
            <p:cNvPr id="9" name="Google Shape;2260;p78">
              <a:extLst>
                <a:ext uri="{FF2B5EF4-FFF2-40B4-BE49-F238E27FC236}">
                  <a16:creationId xmlns:a16="http://schemas.microsoft.com/office/drawing/2014/main" id="{F5157585-D32C-B34E-9F03-1E421F94A56C}"/>
                </a:ext>
              </a:extLst>
            </p:cNvPr>
            <p:cNvSpPr txBox="1">
              <a:spLocks/>
            </p:cNvSpPr>
            <p:nvPr/>
          </p:nvSpPr>
          <p:spPr>
            <a:xfrm>
              <a:off x="881546" y="2552906"/>
              <a:ext cx="2812991" cy="1072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Char char="●"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Char char="○"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Char char="■"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Char char="●"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Char char="○"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Char char="■"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Char char="●"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Char char="○"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600"/>
                <a:buFont typeface="Montserrat"/>
                <a:buChar char="■"/>
                <a:defRPr sz="1600" b="0" i="0" u="none" strike="noStrike" cap="none">
                  <a:solidFill>
                    <a:schemeClr val="lt2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buNone/>
              </a:pPr>
              <a:r>
                <a:rPr lang="en" sz="1800"/>
                <a:t>3</a:t>
              </a:r>
              <a:r>
                <a:rPr lang="en" sz="1800" baseline="30000"/>
                <a:t>rd</a:t>
              </a:r>
              <a:r>
                <a:rPr lang="en" sz="1800"/>
                <a:t> country with the highest levels of stress in Europe </a:t>
              </a:r>
              <a:r>
                <a:rPr lang="en" sz="1800" baseline="30000"/>
                <a:t>[2]</a:t>
              </a:r>
              <a:endParaRPr lang="en" sz="1800"/>
            </a:p>
            <a:p>
              <a:pPr marL="0" indent="0" algn="ctr">
                <a:buFont typeface="Montserrat"/>
                <a:buNone/>
              </a:pPr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7BC4003-7CC8-9C45-9419-E29E4EFA5121}"/>
                </a:ext>
              </a:extLst>
            </p:cNvPr>
            <p:cNvSpPr/>
            <p:nvPr/>
          </p:nvSpPr>
          <p:spPr>
            <a:xfrm>
              <a:off x="785308" y="1764253"/>
              <a:ext cx="3022898" cy="1861073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AEDF53-2494-8A4C-BFBC-218A6E696800}"/>
              </a:ext>
            </a:extLst>
          </p:cNvPr>
          <p:cNvSpPr txBox="1"/>
          <p:nvPr/>
        </p:nvSpPr>
        <p:spPr>
          <a:xfrm>
            <a:off x="-129092" y="-1376979"/>
            <a:ext cx="18473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pt-PT"/>
          </a:p>
        </p:txBody>
      </p:sp>
      <p:sp>
        <p:nvSpPr>
          <p:cNvPr id="20" name="Google Shape;843;p52">
            <a:extLst>
              <a:ext uri="{FF2B5EF4-FFF2-40B4-BE49-F238E27FC236}">
                <a16:creationId xmlns:a16="http://schemas.microsoft.com/office/drawing/2014/main" id="{1E0AC488-A728-6249-876B-2F07ED13F331}"/>
              </a:ext>
            </a:extLst>
          </p:cNvPr>
          <p:cNvSpPr txBox="1">
            <a:spLocks/>
          </p:cNvSpPr>
          <p:nvPr/>
        </p:nvSpPr>
        <p:spPr>
          <a:xfrm>
            <a:off x="-44604" y="4852419"/>
            <a:ext cx="3497169" cy="33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aseline="30000">
                <a:solidFill>
                  <a:srgbClr val="6B6B6B"/>
                </a:solidFill>
                <a:latin typeface="Montserrat" pitchFamily="2" charset="77"/>
              </a:rPr>
              <a:t>[2] </a:t>
            </a:r>
            <a:r>
              <a:rPr lang="en-US" sz="1000">
                <a:solidFill>
                  <a:srgbClr val="6B6B6B"/>
                </a:solidFill>
                <a:latin typeface="Montserrat" pitchFamily="2" charset="77"/>
              </a:rPr>
              <a:t>Study from </a:t>
            </a:r>
            <a:r>
              <a:rPr lang="en-US" sz="1000" err="1">
                <a:solidFill>
                  <a:srgbClr val="6B6B6B"/>
                </a:solidFill>
                <a:latin typeface="Montserrat" pitchFamily="2" charset="77"/>
              </a:rPr>
              <a:t>Eachnight</a:t>
            </a:r>
            <a:endParaRPr lang="en-US" sz="100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63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86605 L 1.38889E-6 3.0864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90"/>
          <p:cNvSpPr txBox="1">
            <a:spLocks noGrp="1"/>
          </p:cNvSpPr>
          <p:nvPr>
            <p:ph type="title"/>
          </p:nvPr>
        </p:nvSpPr>
        <p:spPr>
          <a:xfrm>
            <a:off x="311700" y="1487866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7000"/>
              <a:t>$125 BILLION TO $190 BILLION </a:t>
            </a:r>
            <a:endParaRPr sz="7000"/>
          </a:p>
        </p:txBody>
      </p:sp>
      <p:sp>
        <p:nvSpPr>
          <p:cNvPr id="2406" name="Google Shape;2406;p90"/>
          <p:cNvSpPr txBox="1">
            <a:spLocks noGrp="1"/>
          </p:cNvSpPr>
          <p:nvPr>
            <p:ph type="body" idx="1"/>
          </p:nvPr>
        </p:nvSpPr>
        <p:spPr>
          <a:xfrm>
            <a:off x="1807500" y="3359795"/>
            <a:ext cx="5529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additional health care expenses per year due to stress </a:t>
            </a:r>
            <a:r>
              <a:rPr lang="en" baseline="30000"/>
              <a:t>[3]</a:t>
            </a:r>
            <a:endParaRPr/>
          </a:p>
        </p:txBody>
      </p:sp>
      <p:sp>
        <p:nvSpPr>
          <p:cNvPr id="4" name="Google Shape;843;p52">
            <a:extLst>
              <a:ext uri="{FF2B5EF4-FFF2-40B4-BE49-F238E27FC236}">
                <a16:creationId xmlns:a16="http://schemas.microsoft.com/office/drawing/2014/main" id="{A01537DB-40D4-0841-AD60-32857696D435}"/>
              </a:ext>
            </a:extLst>
          </p:cNvPr>
          <p:cNvSpPr txBox="1">
            <a:spLocks/>
          </p:cNvSpPr>
          <p:nvPr/>
        </p:nvSpPr>
        <p:spPr>
          <a:xfrm>
            <a:off x="-44604" y="4852419"/>
            <a:ext cx="3497169" cy="33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aseline="30000">
                <a:solidFill>
                  <a:srgbClr val="6B6B6B"/>
                </a:solidFill>
                <a:latin typeface="Montserrat" pitchFamily="2" charset="77"/>
              </a:rPr>
              <a:t>[3]</a:t>
            </a:r>
            <a:r>
              <a:rPr lang="en-US" sz="1050" b="0" i="0" u="none" strike="noStrike">
                <a:solidFill>
                  <a:srgbClr val="6B6B6B"/>
                </a:solidFill>
                <a:effectLst/>
                <a:latin typeface="proxima-nova"/>
              </a:rPr>
              <a:t> </a:t>
            </a:r>
            <a:r>
              <a:rPr lang="en-US" sz="1000" b="0" i="0" u="none" strike="noStrike">
                <a:solidFill>
                  <a:srgbClr val="6B6B6B"/>
                </a:solidFill>
                <a:effectLst/>
                <a:latin typeface="Montserrat" pitchFamily="2" charset="77"/>
              </a:rPr>
              <a:t>Management Science, 2016</a:t>
            </a:r>
            <a:endParaRPr lang="en-US" sz="1000">
              <a:latin typeface="Montserrat" pitchFamily="2" charset="7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2584;p99">
            <a:extLst>
              <a:ext uri="{FF2B5EF4-FFF2-40B4-BE49-F238E27FC236}">
                <a16:creationId xmlns:a16="http://schemas.microsoft.com/office/drawing/2014/main" id="{789EA92A-F08C-9945-8BC9-ECF71ACF6425}"/>
              </a:ext>
            </a:extLst>
          </p:cNvPr>
          <p:cNvGrpSpPr>
            <a:grpSpLocks noChangeAspect="1"/>
          </p:cNvGrpSpPr>
          <p:nvPr/>
        </p:nvGrpSpPr>
        <p:grpSpPr>
          <a:xfrm>
            <a:off x="774358" y="1822918"/>
            <a:ext cx="2949983" cy="2697192"/>
            <a:chOff x="309225" y="2049275"/>
            <a:chExt cx="1796825" cy="1705525"/>
          </a:xfrm>
        </p:grpSpPr>
        <p:sp>
          <p:nvSpPr>
            <p:cNvPr id="498" name="Google Shape;2585;p99">
              <a:extLst>
                <a:ext uri="{FF2B5EF4-FFF2-40B4-BE49-F238E27FC236}">
                  <a16:creationId xmlns:a16="http://schemas.microsoft.com/office/drawing/2014/main" id="{E2245021-B003-FF41-B79F-5469BCD68766}"/>
                </a:ext>
              </a:extLst>
            </p:cNvPr>
            <p:cNvSpPr/>
            <p:nvPr/>
          </p:nvSpPr>
          <p:spPr>
            <a:xfrm>
              <a:off x="309225" y="2717125"/>
              <a:ext cx="1796825" cy="1037675"/>
            </a:xfrm>
            <a:custGeom>
              <a:avLst/>
              <a:gdLst/>
              <a:ahLst/>
              <a:cxnLst/>
              <a:rect l="l" t="t" r="r" b="b"/>
              <a:pathLst>
                <a:path w="71873" h="41507" extrusionOk="0">
                  <a:moveTo>
                    <a:pt x="35942" y="1"/>
                  </a:moveTo>
                  <a:cubicBezTo>
                    <a:pt x="16083" y="1"/>
                    <a:pt x="0" y="9291"/>
                    <a:pt x="0" y="20754"/>
                  </a:cubicBezTo>
                  <a:cubicBezTo>
                    <a:pt x="0" y="32217"/>
                    <a:pt x="16083" y="41507"/>
                    <a:pt x="35942" y="41507"/>
                  </a:cubicBezTo>
                  <a:cubicBezTo>
                    <a:pt x="55789" y="41507"/>
                    <a:pt x="71872" y="32217"/>
                    <a:pt x="71872" y="20754"/>
                  </a:cubicBezTo>
                  <a:cubicBezTo>
                    <a:pt x="71872" y="9291"/>
                    <a:pt x="55789" y="1"/>
                    <a:pt x="35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586;p99">
              <a:extLst>
                <a:ext uri="{FF2B5EF4-FFF2-40B4-BE49-F238E27FC236}">
                  <a16:creationId xmlns:a16="http://schemas.microsoft.com/office/drawing/2014/main" id="{46CEEB9A-C3B9-6C46-8B1F-FBEFC106DF0A}"/>
                </a:ext>
              </a:extLst>
            </p:cNvPr>
            <p:cNvSpPr/>
            <p:nvPr/>
          </p:nvSpPr>
          <p:spPr>
            <a:xfrm>
              <a:off x="540225" y="3108500"/>
              <a:ext cx="793325" cy="456450"/>
            </a:xfrm>
            <a:custGeom>
              <a:avLst/>
              <a:gdLst/>
              <a:ahLst/>
              <a:cxnLst/>
              <a:rect l="l" t="t" r="r" b="b"/>
              <a:pathLst>
                <a:path w="31733" h="18258" extrusionOk="0">
                  <a:moveTo>
                    <a:pt x="24051" y="1"/>
                  </a:moveTo>
                  <a:cubicBezTo>
                    <a:pt x="23920" y="1"/>
                    <a:pt x="23790" y="32"/>
                    <a:pt x="23672" y="94"/>
                  </a:cubicBezTo>
                  <a:lnTo>
                    <a:pt x="199" y="13656"/>
                  </a:lnTo>
                  <a:cubicBezTo>
                    <a:pt x="0" y="13780"/>
                    <a:pt x="0" y="13966"/>
                    <a:pt x="199" y="14091"/>
                  </a:cubicBezTo>
                  <a:lnTo>
                    <a:pt x="7278" y="18164"/>
                  </a:lnTo>
                  <a:cubicBezTo>
                    <a:pt x="7390" y="18226"/>
                    <a:pt x="7520" y="18257"/>
                    <a:pt x="7652" y="18257"/>
                  </a:cubicBezTo>
                  <a:cubicBezTo>
                    <a:pt x="7784" y="18257"/>
                    <a:pt x="7918" y="18226"/>
                    <a:pt x="8036" y="18164"/>
                  </a:cubicBezTo>
                  <a:lnTo>
                    <a:pt x="10135" y="16972"/>
                  </a:lnTo>
                  <a:cubicBezTo>
                    <a:pt x="10253" y="16910"/>
                    <a:pt x="10383" y="16879"/>
                    <a:pt x="10513" y="16879"/>
                  </a:cubicBezTo>
                  <a:cubicBezTo>
                    <a:pt x="10644" y="16879"/>
                    <a:pt x="10774" y="16910"/>
                    <a:pt x="10892" y="16972"/>
                  </a:cubicBezTo>
                  <a:lnTo>
                    <a:pt x="12246" y="17767"/>
                  </a:lnTo>
                  <a:cubicBezTo>
                    <a:pt x="12355" y="17827"/>
                    <a:pt x="12482" y="17858"/>
                    <a:pt x="12611" y="17858"/>
                  </a:cubicBezTo>
                  <a:cubicBezTo>
                    <a:pt x="12746" y="17858"/>
                    <a:pt x="12883" y="17824"/>
                    <a:pt x="13004" y="17754"/>
                  </a:cubicBezTo>
                  <a:lnTo>
                    <a:pt x="30764" y="7483"/>
                  </a:lnTo>
                  <a:cubicBezTo>
                    <a:pt x="30975" y="7359"/>
                    <a:pt x="30975" y="7173"/>
                    <a:pt x="30764" y="7049"/>
                  </a:cubicBezTo>
                  <a:lnTo>
                    <a:pt x="29410" y="6291"/>
                  </a:lnTo>
                  <a:cubicBezTo>
                    <a:pt x="29211" y="6179"/>
                    <a:pt x="29199" y="5981"/>
                    <a:pt x="29410" y="5856"/>
                  </a:cubicBezTo>
                  <a:lnTo>
                    <a:pt x="31509" y="4627"/>
                  </a:lnTo>
                  <a:cubicBezTo>
                    <a:pt x="31732" y="4490"/>
                    <a:pt x="31732" y="4304"/>
                    <a:pt x="31509" y="4180"/>
                  </a:cubicBezTo>
                  <a:lnTo>
                    <a:pt x="24430" y="94"/>
                  </a:lnTo>
                  <a:cubicBezTo>
                    <a:pt x="24312" y="32"/>
                    <a:pt x="24181" y="1"/>
                    <a:pt x="240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587;p99">
              <a:extLst>
                <a:ext uri="{FF2B5EF4-FFF2-40B4-BE49-F238E27FC236}">
                  <a16:creationId xmlns:a16="http://schemas.microsoft.com/office/drawing/2014/main" id="{0AD02E67-9EF4-E146-8BAA-5AA79DA9DC16}"/>
                </a:ext>
              </a:extLst>
            </p:cNvPr>
            <p:cNvSpPr/>
            <p:nvPr/>
          </p:nvSpPr>
          <p:spPr>
            <a:xfrm>
              <a:off x="1381950" y="3308925"/>
              <a:ext cx="504575" cy="291250"/>
            </a:xfrm>
            <a:custGeom>
              <a:avLst/>
              <a:gdLst/>
              <a:ahLst/>
              <a:cxnLst/>
              <a:rect l="l" t="t" r="r" b="b"/>
              <a:pathLst>
                <a:path w="20183" h="11650" extrusionOk="0">
                  <a:moveTo>
                    <a:pt x="10085" y="0"/>
                  </a:moveTo>
                  <a:cubicBezTo>
                    <a:pt x="4522" y="0"/>
                    <a:pt x="1" y="2608"/>
                    <a:pt x="1" y="5825"/>
                  </a:cubicBezTo>
                  <a:cubicBezTo>
                    <a:pt x="1" y="9042"/>
                    <a:pt x="4522" y="11650"/>
                    <a:pt x="10085" y="11650"/>
                  </a:cubicBezTo>
                  <a:cubicBezTo>
                    <a:pt x="15662" y="11650"/>
                    <a:pt x="20183" y="9042"/>
                    <a:pt x="20183" y="5825"/>
                  </a:cubicBezTo>
                  <a:cubicBezTo>
                    <a:pt x="20183" y="2608"/>
                    <a:pt x="15662" y="0"/>
                    <a:pt x="10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588;p99">
              <a:extLst>
                <a:ext uri="{FF2B5EF4-FFF2-40B4-BE49-F238E27FC236}">
                  <a16:creationId xmlns:a16="http://schemas.microsoft.com/office/drawing/2014/main" id="{CAA4F5D0-4824-D042-80D6-2D0084930E24}"/>
                </a:ext>
              </a:extLst>
            </p:cNvPr>
            <p:cNvSpPr/>
            <p:nvPr/>
          </p:nvSpPr>
          <p:spPr>
            <a:xfrm>
              <a:off x="501750" y="3046200"/>
              <a:ext cx="213925" cy="259650"/>
            </a:xfrm>
            <a:custGeom>
              <a:avLst/>
              <a:gdLst/>
              <a:ahLst/>
              <a:cxnLst/>
              <a:rect l="l" t="t" r="r" b="b"/>
              <a:pathLst>
                <a:path w="8557" h="10386" extrusionOk="0">
                  <a:moveTo>
                    <a:pt x="2500" y="0"/>
                  </a:moveTo>
                  <a:cubicBezTo>
                    <a:pt x="1065" y="0"/>
                    <a:pt x="1" y="1174"/>
                    <a:pt x="1427" y="2474"/>
                  </a:cubicBezTo>
                  <a:cubicBezTo>
                    <a:pt x="3104" y="3989"/>
                    <a:pt x="6246" y="5840"/>
                    <a:pt x="6954" y="10385"/>
                  </a:cubicBezTo>
                  <a:lnTo>
                    <a:pt x="8308" y="10149"/>
                  </a:lnTo>
                  <a:cubicBezTo>
                    <a:pt x="8308" y="10149"/>
                    <a:pt x="8556" y="7280"/>
                    <a:pt x="7625" y="4834"/>
                  </a:cubicBezTo>
                  <a:cubicBezTo>
                    <a:pt x="6693" y="2375"/>
                    <a:pt x="5029" y="624"/>
                    <a:pt x="3278" y="114"/>
                  </a:cubicBezTo>
                  <a:cubicBezTo>
                    <a:pt x="3015" y="36"/>
                    <a:pt x="2752" y="0"/>
                    <a:pt x="2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589;p99">
              <a:extLst>
                <a:ext uri="{FF2B5EF4-FFF2-40B4-BE49-F238E27FC236}">
                  <a16:creationId xmlns:a16="http://schemas.microsoft.com/office/drawing/2014/main" id="{EA5C76AC-5167-0042-93F7-4E4F84329E57}"/>
                </a:ext>
              </a:extLst>
            </p:cNvPr>
            <p:cNvSpPr/>
            <p:nvPr/>
          </p:nvSpPr>
          <p:spPr>
            <a:xfrm>
              <a:off x="501750" y="3046200"/>
              <a:ext cx="213925" cy="259650"/>
            </a:xfrm>
            <a:custGeom>
              <a:avLst/>
              <a:gdLst/>
              <a:ahLst/>
              <a:cxnLst/>
              <a:rect l="l" t="t" r="r" b="b"/>
              <a:pathLst>
                <a:path w="8557" h="10386" extrusionOk="0">
                  <a:moveTo>
                    <a:pt x="2500" y="0"/>
                  </a:moveTo>
                  <a:cubicBezTo>
                    <a:pt x="1065" y="0"/>
                    <a:pt x="1" y="1174"/>
                    <a:pt x="1427" y="2474"/>
                  </a:cubicBezTo>
                  <a:cubicBezTo>
                    <a:pt x="3104" y="3989"/>
                    <a:pt x="6246" y="5840"/>
                    <a:pt x="6954" y="10385"/>
                  </a:cubicBezTo>
                  <a:lnTo>
                    <a:pt x="8308" y="10149"/>
                  </a:lnTo>
                  <a:cubicBezTo>
                    <a:pt x="8308" y="10149"/>
                    <a:pt x="8556" y="7280"/>
                    <a:pt x="7625" y="4834"/>
                  </a:cubicBezTo>
                  <a:cubicBezTo>
                    <a:pt x="6693" y="2375"/>
                    <a:pt x="5029" y="624"/>
                    <a:pt x="3278" y="114"/>
                  </a:cubicBezTo>
                  <a:cubicBezTo>
                    <a:pt x="3015" y="36"/>
                    <a:pt x="2752" y="0"/>
                    <a:pt x="2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590;p99">
              <a:extLst>
                <a:ext uri="{FF2B5EF4-FFF2-40B4-BE49-F238E27FC236}">
                  <a16:creationId xmlns:a16="http://schemas.microsoft.com/office/drawing/2014/main" id="{5D0A70B4-4257-3B41-85B4-FB39291B57B4}"/>
                </a:ext>
              </a:extLst>
            </p:cNvPr>
            <p:cNvSpPr/>
            <p:nvPr/>
          </p:nvSpPr>
          <p:spPr>
            <a:xfrm>
              <a:off x="556375" y="3065975"/>
              <a:ext cx="146250" cy="213475"/>
            </a:xfrm>
            <a:custGeom>
              <a:avLst/>
              <a:gdLst/>
              <a:ahLst/>
              <a:cxnLst/>
              <a:rect l="l" t="t" r="r" b="b"/>
              <a:pathLst>
                <a:path w="5850" h="8539" extrusionOk="0">
                  <a:moveTo>
                    <a:pt x="119" y="0"/>
                  </a:moveTo>
                  <a:cubicBezTo>
                    <a:pt x="84" y="0"/>
                    <a:pt x="49" y="19"/>
                    <a:pt x="25" y="44"/>
                  </a:cubicBezTo>
                  <a:cubicBezTo>
                    <a:pt x="0" y="93"/>
                    <a:pt x="13" y="155"/>
                    <a:pt x="62" y="193"/>
                  </a:cubicBezTo>
                  <a:cubicBezTo>
                    <a:pt x="62" y="193"/>
                    <a:pt x="75" y="193"/>
                    <a:pt x="75" y="205"/>
                  </a:cubicBezTo>
                  <a:cubicBezTo>
                    <a:pt x="1602" y="901"/>
                    <a:pt x="4720" y="3521"/>
                    <a:pt x="5639" y="8476"/>
                  </a:cubicBezTo>
                  <a:cubicBezTo>
                    <a:pt x="5663" y="8514"/>
                    <a:pt x="5701" y="8539"/>
                    <a:pt x="5750" y="8539"/>
                  </a:cubicBezTo>
                  <a:lnTo>
                    <a:pt x="5763" y="8539"/>
                  </a:lnTo>
                  <a:cubicBezTo>
                    <a:pt x="5812" y="8526"/>
                    <a:pt x="5850" y="8476"/>
                    <a:pt x="5837" y="8427"/>
                  </a:cubicBezTo>
                  <a:cubicBezTo>
                    <a:pt x="4906" y="3397"/>
                    <a:pt x="1726" y="714"/>
                    <a:pt x="174" y="19"/>
                  </a:cubicBezTo>
                  <a:cubicBezTo>
                    <a:pt x="157" y="6"/>
                    <a:pt x="138" y="0"/>
                    <a:pt x="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591;p99">
              <a:extLst>
                <a:ext uri="{FF2B5EF4-FFF2-40B4-BE49-F238E27FC236}">
                  <a16:creationId xmlns:a16="http://schemas.microsoft.com/office/drawing/2014/main" id="{C3C342B0-0E02-874B-AE2B-4A404DD724CA}"/>
                </a:ext>
              </a:extLst>
            </p:cNvPr>
            <p:cNvSpPr/>
            <p:nvPr/>
          </p:nvSpPr>
          <p:spPr>
            <a:xfrm>
              <a:off x="498925" y="3196225"/>
              <a:ext cx="232575" cy="300875"/>
            </a:xfrm>
            <a:custGeom>
              <a:avLst/>
              <a:gdLst/>
              <a:ahLst/>
              <a:cxnLst/>
              <a:rect l="l" t="t" r="r" b="b"/>
              <a:pathLst>
                <a:path w="9303" h="12035" extrusionOk="0">
                  <a:moveTo>
                    <a:pt x="1941" y="0"/>
                  </a:moveTo>
                  <a:cubicBezTo>
                    <a:pt x="1765" y="0"/>
                    <a:pt x="1589" y="23"/>
                    <a:pt x="1416" y="75"/>
                  </a:cubicBezTo>
                  <a:cubicBezTo>
                    <a:pt x="510" y="335"/>
                    <a:pt x="0" y="1279"/>
                    <a:pt x="261" y="2186"/>
                  </a:cubicBezTo>
                  <a:cubicBezTo>
                    <a:pt x="274" y="2248"/>
                    <a:pt x="299" y="2285"/>
                    <a:pt x="323" y="2347"/>
                  </a:cubicBezTo>
                  <a:cubicBezTo>
                    <a:pt x="485" y="2745"/>
                    <a:pt x="783" y="3030"/>
                    <a:pt x="982" y="3391"/>
                  </a:cubicBezTo>
                  <a:cubicBezTo>
                    <a:pt x="1180" y="3751"/>
                    <a:pt x="1305" y="4148"/>
                    <a:pt x="1143" y="4546"/>
                  </a:cubicBezTo>
                  <a:cubicBezTo>
                    <a:pt x="1031" y="4819"/>
                    <a:pt x="820" y="5042"/>
                    <a:pt x="721" y="5328"/>
                  </a:cubicBezTo>
                  <a:cubicBezTo>
                    <a:pt x="472" y="6098"/>
                    <a:pt x="609" y="6781"/>
                    <a:pt x="1367" y="7166"/>
                  </a:cubicBezTo>
                  <a:cubicBezTo>
                    <a:pt x="2161" y="7564"/>
                    <a:pt x="3416" y="7253"/>
                    <a:pt x="3801" y="8271"/>
                  </a:cubicBezTo>
                  <a:cubicBezTo>
                    <a:pt x="3962" y="8656"/>
                    <a:pt x="3962" y="9054"/>
                    <a:pt x="4037" y="9464"/>
                  </a:cubicBezTo>
                  <a:cubicBezTo>
                    <a:pt x="4211" y="10271"/>
                    <a:pt x="4670" y="10967"/>
                    <a:pt x="5341" y="11451"/>
                  </a:cubicBezTo>
                  <a:cubicBezTo>
                    <a:pt x="5833" y="11785"/>
                    <a:pt x="6505" y="12034"/>
                    <a:pt x="7148" y="12034"/>
                  </a:cubicBezTo>
                  <a:cubicBezTo>
                    <a:pt x="7463" y="12034"/>
                    <a:pt x="7771" y="11975"/>
                    <a:pt x="8048" y="11836"/>
                  </a:cubicBezTo>
                  <a:cubicBezTo>
                    <a:pt x="8731" y="11513"/>
                    <a:pt x="8582" y="10979"/>
                    <a:pt x="8607" y="10321"/>
                  </a:cubicBezTo>
                  <a:cubicBezTo>
                    <a:pt x="8620" y="9824"/>
                    <a:pt x="8582" y="9327"/>
                    <a:pt x="8570" y="8830"/>
                  </a:cubicBezTo>
                  <a:lnTo>
                    <a:pt x="8570" y="8396"/>
                  </a:lnTo>
                  <a:cubicBezTo>
                    <a:pt x="8570" y="7986"/>
                    <a:pt x="8632" y="7588"/>
                    <a:pt x="8744" y="7191"/>
                  </a:cubicBezTo>
                  <a:cubicBezTo>
                    <a:pt x="8856" y="6806"/>
                    <a:pt x="9116" y="6508"/>
                    <a:pt x="9203" y="6135"/>
                  </a:cubicBezTo>
                  <a:cubicBezTo>
                    <a:pt x="9303" y="5763"/>
                    <a:pt x="9141" y="5241"/>
                    <a:pt x="8918" y="4918"/>
                  </a:cubicBezTo>
                  <a:cubicBezTo>
                    <a:pt x="8682" y="4583"/>
                    <a:pt x="8322" y="4310"/>
                    <a:pt x="8197" y="3925"/>
                  </a:cubicBezTo>
                  <a:cubicBezTo>
                    <a:pt x="8048" y="3440"/>
                    <a:pt x="8334" y="2944"/>
                    <a:pt x="8210" y="2496"/>
                  </a:cubicBezTo>
                  <a:cubicBezTo>
                    <a:pt x="8086" y="2037"/>
                    <a:pt x="7576" y="1764"/>
                    <a:pt x="7179" y="1652"/>
                  </a:cubicBezTo>
                  <a:cubicBezTo>
                    <a:pt x="6633" y="1503"/>
                    <a:pt x="6036" y="1540"/>
                    <a:pt x="5502" y="1416"/>
                  </a:cubicBezTo>
                  <a:cubicBezTo>
                    <a:pt x="4782" y="1254"/>
                    <a:pt x="4161" y="820"/>
                    <a:pt x="3528" y="472"/>
                  </a:cubicBezTo>
                  <a:cubicBezTo>
                    <a:pt x="3039" y="219"/>
                    <a:pt x="2487" y="0"/>
                    <a:pt x="19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592;p99">
              <a:extLst>
                <a:ext uri="{FF2B5EF4-FFF2-40B4-BE49-F238E27FC236}">
                  <a16:creationId xmlns:a16="http://schemas.microsoft.com/office/drawing/2014/main" id="{D00F3929-E1DD-144C-84A7-B68E11B6FA75}"/>
                </a:ext>
              </a:extLst>
            </p:cNvPr>
            <p:cNvSpPr/>
            <p:nvPr/>
          </p:nvSpPr>
          <p:spPr>
            <a:xfrm>
              <a:off x="565675" y="3320550"/>
              <a:ext cx="110575" cy="20150"/>
            </a:xfrm>
            <a:custGeom>
              <a:avLst/>
              <a:gdLst/>
              <a:ahLst/>
              <a:cxnLst/>
              <a:rect l="l" t="t" r="r" b="b"/>
              <a:pathLst>
                <a:path w="4423" h="806" extrusionOk="0">
                  <a:moveTo>
                    <a:pt x="1861" y="0"/>
                  </a:moveTo>
                  <a:cubicBezTo>
                    <a:pt x="799" y="0"/>
                    <a:pt x="85" y="330"/>
                    <a:pt x="63" y="330"/>
                  </a:cubicBezTo>
                  <a:cubicBezTo>
                    <a:pt x="13" y="343"/>
                    <a:pt x="1" y="405"/>
                    <a:pt x="13" y="454"/>
                  </a:cubicBezTo>
                  <a:cubicBezTo>
                    <a:pt x="50" y="479"/>
                    <a:pt x="63" y="504"/>
                    <a:pt x="100" y="504"/>
                  </a:cubicBezTo>
                  <a:lnTo>
                    <a:pt x="137" y="504"/>
                  </a:lnTo>
                  <a:cubicBezTo>
                    <a:pt x="152" y="489"/>
                    <a:pt x="838" y="172"/>
                    <a:pt x="1859" y="172"/>
                  </a:cubicBezTo>
                  <a:cubicBezTo>
                    <a:pt x="2546" y="172"/>
                    <a:pt x="3384" y="316"/>
                    <a:pt x="4273" y="790"/>
                  </a:cubicBezTo>
                  <a:cubicBezTo>
                    <a:pt x="4288" y="801"/>
                    <a:pt x="4302" y="806"/>
                    <a:pt x="4315" y="806"/>
                  </a:cubicBezTo>
                  <a:cubicBezTo>
                    <a:pt x="4345" y="806"/>
                    <a:pt x="4371" y="782"/>
                    <a:pt x="4397" y="765"/>
                  </a:cubicBezTo>
                  <a:cubicBezTo>
                    <a:pt x="4422" y="715"/>
                    <a:pt x="4410" y="666"/>
                    <a:pt x="4360" y="641"/>
                  </a:cubicBezTo>
                  <a:cubicBezTo>
                    <a:pt x="3439" y="148"/>
                    <a:pt x="2572" y="0"/>
                    <a:pt x="18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593;p99">
              <a:extLst>
                <a:ext uri="{FF2B5EF4-FFF2-40B4-BE49-F238E27FC236}">
                  <a16:creationId xmlns:a16="http://schemas.microsoft.com/office/drawing/2014/main" id="{AD57B262-3152-1F46-9FDB-876A88D09A38}"/>
                </a:ext>
              </a:extLst>
            </p:cNvPr>
            <p:cNvSpPr/>
            <p:nvPr/>
          </p:nvSpPr>
          <p:spPr>
            <a:xfrm>
              <a:off x="547050" y="3223150"/>
              <a:ext cx="171725" cy="231425"/>
            </a:xfrm>
            <a:custGeom>
              <a:avLst/>
              <a:gdLst/>
              <a:ahLst/>
              <a:cxnLst/>
              <a:rect l="l" t="t" r="r" b="b"/>
              <a:pathLst>
                <a:path w="6869" h="9257" extrusionOk="0">
                  <a:moveTo>
                    <a:pt x="100" y="0"/>
                  </a:moveTo>
                  <a:cubicBezTo>
                    <a:pt x="63" y="0"/>
                    <a:pt x="33" y="25"/>
                    <a:pt x="13" y="66"/>
                  </a:cubicBezTo>
                  <a:cubicBezTo>
                    <a:pt x="0" y="115"/>
                    <a:pt x="38" y="153"/>
                    <a:pt x="75" y="177"/>
                  </a:cubicBezTo>
                  <a:cubicBezTo>
                    <a:pt x="2671" y="1270"/>
                    <a:pt x="6521" y="5344"/>
                    <a:pt x="6682" y="9182"/>
                  </a:cubicBezTo>
                  <a:cubicBezTo>
                    <a:pt x="6695" y="9219"/>
                    <a:pt x="6719" y="9256"/>
                    <a:pt x="6769" y="9256"/>
                  </a:cubicBezTo>
                  <a:cubicBezTo>
                    <a:pt x="6831" y="9256"/>
                    <a:pt x="6869" y="9219"/>
                    <a:pt x="6844" y="9182"/>
                  </a:cubicBezTo>
                  <a:cubicBezTo>
                    <a:pt x="6682" y="5269"/>
                    <a:pt x="2770" y="1134"/>
                    <a:pt x="137" y="16"/>
                  </a:cubicBezTo>
                  <a:cubicBezTo>
                    <a:pt x="137" y="4"/>
                    <a:pt x="137" y="4"/>
                    <a:pt x="125" y="4"/>
                  </a:cubicBezTo>
                  <a:cubicBezTo>
                    <a:pt x="116" y="1"/>
                    <a:pt x="108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594;p99">
              <a:extLst>
                <a:ext uri="{FF2B5EF4-FFF2-40B4-BE49-F238E27FC236}">
                  <a16:creationId xmlns:a16="http://schemas.microsoft.com/office/drawing/2014/main" id="{7E3F365B-A5F4-AE44-95B1-8090B1F1CCAA}"/>
                </a:ext>
              </a:extLst>
            </p:cNvPr>
            <p:cNvSpPr/>
            <p:nvPr/>
          </p:nvSpPr>
          <p:spPr>
            <a:xfrm>
              <a:off x="751350" y="2080550"/>
              <a:ext cx="513275" cy="1452025"/>
            </a:xfrm>
            <a:custGeom>
              <a:avLst/>
              <a:gdLst/>
              <a:ahLst/>
              <a:cxnLst/>
              <a:rect l="l" t="t" r="r" b="b"/>
              <a:pathLst>
                <a:path w="20531" h="58081" extrusionOk="0">
                  <a:moveTo>
                    <a:pt x="19214" y="4159"/>
                  </a:moveTo>
                  <a:cubicBezTo>
                    <a:pt x="19340" y="4159"/>
                    <a:pt x="19463" y="4227"/>
                    <a:pt x="19537" y="4351"/>
                  </a:cubicBezTo>
                  <a:cubicBezTo>
                    <a:pt x="19574" y="4413"/>
                    <a:pt x="19586" y="4475"/>
                    <a:pt x="19586" y="4537"/>
                  </a:cubicBezTo>
                  <a:lnTo>
                    <a:pt x="19586" y="42404"/>
                  </a:lnTo>
                  <a:cubicBezTo>
                    <a:pt x="19586" y="42752"/>
                    <a:pt x="19338" y="42975"/>
                    <a:pt x="19027" y="43162"/>
                  </a:cubicBezTo>
                  <a:lnTo>
                    <a:pt x="1416" y="53333"/>
                  </a:lnTo>
                  <a:cubicBezTo>
                    <a:pt x="1329" y="53378"/>
                    <a:pt x="1247" y="53400"/>
                    <a:pt x="1174" y="53400"/>
                  </a:cubicBezTo>
                  <a:cubicBezTo>
                    <a:pt x="986" y="53400"/>
                    <a:pt x="858" y="53257"/>
                    <a:pt x="858" y="52998"/>
                  </a:cubicBezTo>
                  <a:lnTo>
                    <a:pt x="858" y="15354"/>
                  </a:lnTo>
                  <a:cubicBezTo>
                    <a:pt x="858" y="14957"/>
                    <a:pt x="1081" y="14597"/>
                    <a:pt x="1416" y="14398"/>
                  </a:cubicBezTo>
                  <a:lnTo>
                    <a:pt x="19027" y="4214"/>
                  </a:lnTo>
                  <a:cubicBezTo>
                    <a:pt x="19086" y="4176"/>
                    <a:pt x="19151" y="4159"/>
                    <a:pt x="19214" y="4159"/>
                  </a:cubicBezTo>
                  <a:close/>
                  <a:moveTo>
                    <a:pt x="20174" y="1"/>
                  </a:moveTo>
                  <a:cubicBezTo>
                    <a:pt x="20087" y="1"/>
                    <a:pt x="19989" y="30"/>
                    <a:pt x="19884" y="91"/>
                  </a:cubicBezTo>
                  <a:lnTo>
                    <a:pt x="646" y="11194"/>
                  </a:lnTo>
                  <a:cubicBezTo>
                    <a:pt x="261" y="11442"/>
                    <a:pt x="25" y="11865"/>
                    <a:pt x="1" y="12324"/>
                  </a:cubicBezTo>
                  <a:lnTo>
                    <a:pt x="1" y="57618"/>
                  </a:lnTo>
                  <a:cubicBezTo>
                    <a:pt x="1" y="57909"/>
                    <a:pt x="144" y="58081"/>
                    <a:pt x="357" y="58081"/>
                  </a:cubicBezTo>
                  <a:cubicBezTo>
                    <a:pt x="443" y="58081"/>
                    <a:pt x="542" y="58052"/>
                    <a:pt x="646" y="57990"/>
                  </a:cubicBezTo>
                  <a:lnTo>
                    <a:pt x="19884" y="46887"/>
                  </a:lnTo>
                  <a:cubicBezTo>
                    <a:pt x="20269" y="46639"/>
                    <a:pt x="20505" y="46217"/>
                    <a:pt x="20530" y="45745"/>
                  </a:cubicBezTo>
                  <a:lnTo>
                    <a:pt x="20530" y="464"/>
                  </a:lnTo>
                  <a:cubicBezTo>
                    <a:pt x="20530" y="173"/>
                    <a:pt x="20386" y="1"/>
                    <a:pt x="20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595;p99">
              <a:extLst>
                <a:ext uri="{FF2B5EF4-FFF2-40B4-BE49-F238E27FC236}">
                  <a16:creationId xmlns:a16="http://schemas.microsoft.com/office/drawing/2014/main" id="{E0ACAA05-787D-9142-A4BB-CEDD5D7ED675}"/>
                </a:ext>
              </a:extLst>
            </p:cNvPr>
            <p:cNvSpPr/>
            <p:nvPr/>
          </p:nvSpPr>
          <p:spPr>
            <a:xfrm>
              <a:off x="751350" y="2080550"/>
              <a:ext cx="513275" cy="1452025"/>
            </a:xfrm>
            <a:custGeom>
              <a:avLst/>
              <a:gdLst/>
              <a:ahLst/>
              <a:cxnLst/>
              <a:rect l="l" t="t" r="r" b="b"/>
              <a:pathLst>
                <a:path w="20531" h="58081" extrusionOk="0">
                  <a:moveTo>
                    <a:pt x="19214" y="4159"/>
                  </a:moveTo>
                  <a:cubicBezTo>
                    <a:pt x="19340" y="4159"/>
                    <a:pt x="19463" y="4227"/>
                    <a:pt x="19537" y="4351"/>
                  </a:cubicBezTo>
                  <a:cubicBezTo>
                    <a:pt x="19574" y="4413"/>
                    <a:pt x="19586" y="4475"/>
                    <a:pt x="19586" y="4537"/>
                  </a:cubicBezTo>
                  <a:lnTo>
                    <a:pt x="19586" y="42404"/>
                  </a:lnTo>
                  <a:cubicBezTo>
                    <a:pt x="19586" y="42752"/>
                    <a:pt x="19338" y="42975"/>
                    <a:pt x="19027" y="43162"/>
                  </a:cubicBezTo>
                  <a:lnTo>
                    <a:pt x="1416" y="53333"/>
                  </a:lnTo>
                  <a:cubicBezTo>
                    <a:pt x="1329" y="53378"/>
                    <a:pt x="1247" y="53400"/>
                    <a:pt x="1174" y="53400"/>
                  </a:cubicBezTo>
                  <a:cubicBezTo>
                    <a:pt x="986" y="53400"/>
                    <a:pt x="858" y="53257"/>
                    <a:pt x="858" y="52998"/>
                  </a:cubicBezTo>
                  <a:lnTo>
                    <a:pt x="858" y="15354"/>
                  </a:lnTo>
                  <a:cubicBezTo>
                    <a:pt x="858" y="14957"/>
                    <a:pt x="1081" y="14597"/>
                    <a:pt x="1416" y="14398"/>
                  </a:cubicBezTo>
                  <a:lnTo>
                    <a:pt x="19027" y="4214"/>
                  </a:lnTo>
                  <a:cubicBezTo>
                    <a:pt x="19086" y="4176"/>
                    <a:pt x="19151" y="4159"/>
                    <a:pt x="19214" y="4159"/>
                  </a:cubicBezTo>
                  <a:close/>
                  <a:moveTo>
                    <a:pt x="20174" y="1"/>
                  </a:moveTo>
                  <a:cubicBezTo>
                    <a:pt x="20087" y="1"/>
                    <a:pt x="19989" y="30"/>
                    <a:pt x="19884" y="91"/>
                  </a:cubicBezTo>
                  <a:lnTo>
                    <a:pt x="646" y="11194"/>
                  </a:lnTo>
                  <a:cubicBezTo>
                    <a:pt x="261" y="11442"/>
                    <a:pt x="25" y="11865"/>
                    <a:pt x="1" y="12324"/>
                  </a:cubicBezTo>
                  <a:lnTo>
                    <a:pt x="1" y="57618"/>
                  </a:lnTo>
                  <a:cubicBezTo>
                    <a:pt x="1" y="57909"/>
                    <a:pt x="144" y="58081"/>
                    <a:pt x="357" y="58081"/>
                  </a:cubicBezTo>
                  <a:cubicBezTo>
                    <a:pt x="443" y="58081"/>
                    <a:pt x="542" y="58052"/>
                    <a:pt x="646" y="57990"/>
                  </a:cubicBezTo>
                  <a:lnTo>
                    <a:pt x="19884" y="46887"/>
                  </a:lnTo>
                  <a:cubicBezTo>
                    <a:pt x="20269" y="46639"/>
                    <a:pt x="20505" y="46217"/>
                    <a:pt x="20530" y="45745"/>
                  </a:cubicBezTo>
                  <a:lnTo>
                    <a:pt x="20530" y="464"/>
                  </a:lnTo>
                  <a:cubicBezTo>
                    <a:pt x="20530" y="173"/>
                    <a:pt x="20386" y="1"/>
                    <a:pt x="20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596;p99">
              <a:extLst>
                <a:ext uri="{FF2B5EF4-FFF2-40B4-BE49-F238E27FC236}">
                  <a16:creationId xmlns:a16="http://schemas.microsoft.com/office/drawing/2014/main" id="{60FF1EED-C65F-FC4E-8D97-3D5AD4FF951A}"/>
                </a:ext>
              </a:extLst>
            </p:cNvPr>
            <p:cNvSpPr/>
            <p:nvPr/>
          </p:nvSpPr>
          <p:spPr>
            <a:xfrm>
              <a:off x="772775" y="2184500"/>
              <a:ext cx="468250" cy="1231075"/>
            </a:xfrm>
            <a:custGeom>
              <a:avLst/>
              <a:gdLst/>
              <a:ahLst/>
              <a:cxnLst/>
              <a:rect l="l" t="t" r="r" b="b"/>
              <a:pathLst>
                <a:path w="18730" h="49243" extrusionOk="0">
                  <a:moveTo>
                    <a:pt x="18357" y="1"/>
                  </a:moveTo>
                  <a:cubicBezTo>
                    <a:pt x="18294" y="1"/>
                    <a:pt x="18229" y="18"/>
                    <a:pt x="18170" y="56"/>
                  </a:cubicBezTo>
                  <a:lnTo>
                    <a:pt x="559" y="10240"/>
                  </a:lnTo>
                  <a:cubicBezTo>
                    <a:pt x="224" y="10439"/>
                    <a:pt x="1" y="10799"/>
                    <a:pt x="1" y="11196"/>
                  </a:cubicBezTo>
                  <a:lnTo>
                    <a:pt x="1" y="48840"/>
                  </a:lnTo>
                  <a:cubicBezTo>
                    <a:pt x="1" y="49099"/>
                    <a:pt x="129" y="49242"/>
                    <a:pt x="317" y="49242"/>
                  </a:cubicBezTo>
                  <a:cubicBezTo>
                    <a:pt x="390" y="49242"/>
                    <a:pt x="472" y="49220"/>
                    <a:pt x="559" y="49175"/>
                  </a:cubicBezTo>
                  <a:lnTo>
                    <a:pt x="18170" y="39004"/>
                  </a:lnTo>
                  <a:cubicBezTo>
                    <a:pt x="18481" y="38817"/>
                    <a:pt x="18729" y="38594"/>
                    <a:pt x="18729" y="38246"/>
                  </a:cubicBezTo>
                  <a:lnTo>
                    <a:pt x="18729" y="379"/>
                  </a:lnTo>
                  <a:cubicBezTo>
                    <a:pt x="18729" y="317"/>
                    <a:pt x="18717" y="255"/>
                    <a:pt x="18680" y="193"/>
                  </a:cubicBezTo>
                  <a:cubicBezTo>
                    <a:pt x="18606" y="69"/>
                    <a:pt x="18483" y="1"/>
                    <a:pt x="18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597;p99">
              <a:extLst>
                <a:ext uri="{FF2B5EF4-FFF2-40B4-BE49-F238E27FC236}">
                  <a16:creationId xmlns:a16="http://schemas.microsoft.com/office/drawing/2014/main" id="{A3D631DE-676D-CD42-BDE4-976455C6B375}"/>
                </a:ext>
              </a:extLst>
            </p:cNvPr>
            <p:cNvSpPr/>
            <p:nvPr/>
          </p:nvSpPr>
          <p:spPr>
            <a:xfrm>
              <a:off x="772775" y="2184500"/>
              <a:ext cx="468250" cy="1231075"/>
            </a:xfrm>
            <a:custGeom>
              <a:avLst/>
              <a:gdLst/>
              <a:ahLst/>
              <a:cxnLst/>
              <a:rect l="l" t="t" r="r" b="b"/>
              <a:pathLst>
                <a:path w="18730" h="49243" extrusionOk="0">
                  <a:moveTo>
                    <a:pt x="18357" y="1"/>
                  </a:moveTo>
                  <a:cubicBezTo>
                    <a:pt x="18294" y="1"/>
                    <a:pt x="18229" y="18"/>
                    <a:pt x="18170" y="56"/>
                  </a:cubicBezTo>
                  <a:lnTo>
                    <a:pt x="559" y="10240"/>
                  </a:lnTo>
                  <a:cubicBezTo>
                    <a:pt x="224" y="10439"/>
                    <a:pt x="1" y="10799"/>
                    <a:pt x="1" y="11196"/>
                  </a:cubicBezTo>
                  <a:lnTo>
                    <a:pt x="1" y="48840"/>
                  </a:lnTo>
                  <a:cubicBezTo>
                    <a:pt x="1" y="49099"/>
                    <a:pt x="129" y="49242"/>
                    <a:pt x="317" y="49242"/>
                  </a:cubicBezTo>
                  <a:cubicBezTo>
                    <a:pt x="390" y="49242"/>
                    <a:pt x="472" y="49220"/>
                    <a:pt x="559" y="49175"/>
                  </a:cubicBezTo>
                  <a:lnTo>
                    <a:pt x="18170" y="39004"/>
                  </a:lnTo>
                  <a:cubicBezTo>
                    <a:pt x="18481" y="38817"/>
                    <a:pt x="18729" y="38594"/>
                    <a:pt x="18729" y="38246"/>
                  </a:cubicBezTo>
                  <a:lnTo>
                    <a:pt x="18729" y="379"/>
                  </a:lnTo>
                  <a:cubicBezTo>
                    <a:pt x="18729" y="317"/>
                    <a:pt x="18717" y="255"/>
                    <a:pt x="18680" y="193"/>
                  </a:cubicBezTo>
                  <a:cubicBezTo>
                    <a:pt x="18606" y="69"/>
                    <a:pt x="18483" y="1"/>
                    <a:pt x="183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598;p99">
              <a:extLst>
                <a:ext uri="{FF2B5EF4-FFF2-40B4-BE49-F238E27FC236}">
                  <a16:creationId xmlns:a16="http://schemas.microsoft.com/office/drawing/2014/main" id="{2F4962F9-F2EC-EF49-958A-578765953A2E}"/>
                </a:ext>
              </a:extLst>
            </p:cNvPr>
            <p:cNvSpPr/>
            <p:nvPr/>
          </p:nvSpPr>
          <p:spPr>
            <a:xfrm>
              <a:off x="773075" y="2892875"/>
              <a:ext cx="462050" cy="522700"/>
            </a:xfrm>
            <a:custGeom>
              <a:avLst/>
              <a:gdLst/>
              <a:ahLst/>
              <a:cxnLst/>
              <a:rect l="l" t="t" r="r" b="b"/>
              <a:pathLst>
                <a:path w="18482" h="20908" extrusionOk="0">
                  <a:moveTo>
                    <a:pt x="1" y="0"/>
                  </a:moveTo>
                  <a:lnTo>
                    <a:pt x="1" y="20505"/>
                  </a:lnTo>
                  <a:cubicBezTo>
                    <a:pt x="10" y="20764"/>
                    <a:pt x="141" y="20907"/>
                    <a:pt x="325" y="20907"/>
                  </a:cubicBezTo>
                  <a:cubicBezTo>
                    <a:pt x="396" y="20907"/>
                    <a:pt x="476" y="20885"/>
                    <a:pt x="560" y="20840"/>
                  </a:cubicBezTo>
                  <a:lnTo>
                    <a:pt x="18158" y="10669"/>
                  </a:lnTo>
                  <a:cubicBezTo>
                    <a:pt x="18283" y="10607"/>
                    <a:pt x="18394" y="10507"/>
                    <a:pt x="18481" y="1042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599;p99">
              <a:extLst>
                <a:ext uri="{FF2B5EF4-FFF2-40B4-BE49-F238E27FC236}">
                  <a16:creationId xmlns:a16="http://schemas.microsoft.com/office/drawing/2014/main" id="{FDEB0900-E729-F84F-94DC-9B365943E341}"/>
                </a:ext>
              </a:extLst>
            </p:cNvPr>
            <p:cNvSpPr/>
            <p:nvPr/>
          </p:nvSpPr>
          <p:spPr>
            <a:xfrm>
              <a:off x="773075" y="2892875"/>
              <a:ext cx="462050" cy="522700"/>
            </a:xfrm>
            <a:custGeom>
              <a:avLst/>
              <a:gdLst/>
              <a:ahLst/>
              <a:cxnLst/>
              <a:rect l="l" t="t" r="r" b="b"/>
              <a:pathLst>
                <a:path w="18482" h="20908" extrusionOk="0">
                  <a:moveTo>
                    <a:pt x="1" y="0"/>
                  </a:moveTo>
                  <a:lnTo>
                    <a:pt x="1" y="20505"/>
                  </a:lnTo>
                  <a:cubicBezTo>
                    <a:pt x="10" y="20764"/>
                    <a:pt x="141" y="20907"/>
                    <a:pt x="325" y="20907"/>
                  </a:cubicBezTo>
                  <a:cubicBezTo>
                    <a:pt x="396" y="20907"/>
                    <a:pt x="476" y="20885"/>
                    <a:pt x="560" y="20840"/>
                  </a:cubicBezTo>
                  <a:lnTo>
                    <a:pt x="18158" y="10669"/>
                  </a:lnTo>
                  <a:cubicBezTo>
                    <a:pt x="18283" y="10607"/>
                    <a:pt x="18394" y="10507"/>
                    <a:pt x="18481" y="1042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600;p99">
              <a:extLst>
                <a:ext uri="{FF2B5EF4-FFF2-40B4-BE49-F238E27FC236}">
                  <a16:creationId xmlns:a16="http://schemas.microsoft.com/office/drawing/2014/main" id="{31825C91-558F-4D40-AA25-B53C6836A072}"/>
                </a:ext>
              </a:extLst>
            </p:cNvPr>
            <p:cNvSpPr/>
            <p:nvPr/>
          </p:nvSpPr>
          <p:spPr>
            <a:xfrm>
              <a:off x="773400" y="2198625"/>
              <a:ext cx="432225" cy="1186075"/>
            </a:xfrm>
            <a:custGeom>
              <a:avLst/>
              <a:gdLst/>
              <a:ahLst/>
              <a:cxnLst/>
              <a:rect l="l" t="t" r="r" b="b"/>
              <a:pathLst>
                <a:path w="17289" h="47443" extrusionOk="0">
                  <a:moveTo>
                    <a:pt x="17288" y="0"/>
                  </a:moveTo>
                  <a:lnTo>
                    <a:pt x="559" y="9675"/>
                  </a:lnTo>
                  <a:cubicBezTo>
                    <a:pt x="212" y="9874"/>
                    <a:pt x="0" y="10234"/>
                    <a:pt x="0" y="10631"/>
                  </a:cubicBezTo>
                  <a:lnTo>
                    <a:pt x="0" y="47443"/>
                  </a:lnTo>
                  <a:lnTo>
                    <a:pt x="16730" y="37768"/>
                  </a:lnTo>
                  <a:cubicBezTo>
                    <a:pt x="17040" y="37594"/>
                    <a:pt x="17288" y="37371"/>
                    <a:pt x="17288" y="37023"/>
                  </a:cubicBezTo>
                  <a:lnTo>
                    <a:pt x="17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601;p99">
              <a:extLst>
                <a:ext uri="{FF2B5EF4-FFF2-40B4-BE49-F238E27FC236}">
                  <a16:creationId xmlns:a16="http://schemas.microsoft.com/office/drawing/2014/main" id="{191DA349-0E29-A340-9B5C-D9BCEC49DA46}"/>
                </a:ext>
              </a:extLst>
            </p:cNvPr>
            <p:cNvSpPr/>
            <p:nvPr/>
          </p:nvSpPr>
          <p:spPr>
            <a:xfrm>
              <a:off x="700125" y="2343300"/>
              <a:ext cx="65525" cy="1191025"/>
            </a:xfrm>
            <a:custGeom>
              <a:avLst/>
              <a:gdLst/>
              <a:ahLst/>
              <a:cxnLst/>
              <a:rect l="l" t="t" r="r" b="b"/>
              <a:pathLst>
                <a:path w="2621" h="47641" extrusionOk="0">
                  <a:moveTo>
                    <a:pt x="2621" y="47518"/>
                  </a:moveTo>
                  <a:cubicBezTo>
                    <a:pt x="2614" y="47521"/>
                    <a:pt x="2607" y="47524"/>
                    <a:pt x="2601" y="47527"/>
                  </a:cubicBezTo>
                  <a:lnTo>
                    <a:pt x="2601" y="47527"/>
                  </a:lnTo>
                  <a:cubicBezTo>
                    <a:pt x="2607" y="47524"/>
                    <a:pt x="2614" y="47521"/>
                    <a:pt x="2621" y="47518"/>
                  </a:cubicBezTo>
                  <a:close/>
                  <a:moveTo>
                    <a:pt x="187" y="1"/>
                  </a:moveTo>
                  <a:cubicBezTo>
                    <a:pt x="149" y="51"/>
                    <a:pt x="125" y="113"/>
                    <a:pt x="100" y="162"/>
                  </a:cubicBezTo>
                  <a:cubicBezTo>
                    <a:pt x="38" y="299"/>
                    <a:pt x="0" y="473"/>
                    <a:pt x="0" y="634"/>
                  </a:cubicBezTo>
                  <a:lnTo>
                    <a:pt x="0" y="45928"/>
                  </a:lnTo>
                  <a:cubicBezTo>
                    <a:pt x="25" y="46388"/>
                    <a:pt x="261" y="46810"/>
                    <a:pt x="646" y="47058"/>
                  </a:cubicBezTo>
                  <a:lnTo>
                    <a:pt x="1391" y="47493"/>
                  </a:lnTo>
                  <a:cubicBezTo>
                    <a:pt x="1594" y="47591"/>
                    <a:pt x="1817" y="47641"/>
                    <a:pt x="2039" y="47641"/>
                  </a:cubicBezTo>
                  <a:cubicBezTo>
                    <a:pt x="2232" y="47641"/>
                    <a:pt x="2424" y="47603"/>
                    <a:pt x="2601" y="47527"/>
                  </a:cubicBezTo>
                  <a:lnTo>
                    <a:pt x="2601" y="47527"/>
                  </a:lnTo>
                  <a:cubicBezTo>
                    <a:pt x="2532" y="47555"/>
                    <a:pt x="2467" y="47569"/>
                    <a:pt x="2407" y="47569"/>
                  </a:cubicBezTo>
                  <a:cubicBezTo>
                    <a:pt x="2191" y="47569"/>
                    <a:pt x="2040" y="47393"/>
                    <a:pt x="2050" y="47108"/>
                  </a:cubicBezTo>
                  <a:lnTo>
                    <a:pt x="2050" y="1814"/>
                  </a:lnTo>
                  <a:cubicBezTo>
                    <a:pt x="2050" y="1678"/>
                    <a:pt x="2074" y="1541"/>
                    <a:pt x="2124" y="1417"/>
                  </a:cubicBezTo>
                  <a:cubicBezTo>
                    <a:pt x="2149" y="1342"/>
                    <a:pt x="2186" y="1255"/>
                    <a:pt x="2236" y="1181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602;p99">
              <a:extLst>
                <a:ext uri="{FF2B5EF4-FFF2-40B4-BE49-F238E27FC236}">
                  <a16:creationId xmlns:a16="http://schemas.microsoft.com/office/drawing/2014/main" id="{B85BE3B6-6C52-C743-A31C-466C8A33118B}"/>
                </a:ext>
              </a:extLst>
            </p:cNvPr>
            <p:cNvSpPr/>
            <p:nvPr/>
          </p:nvSpPr>
          <p:spPr>
            <a:xfrm>
              <a:off x="700125" y="2343300"/>
              <a:ext cx="65525" cy="1191025"/>
            </a:xfrm>
            <a:custGeom>
              <a:avLst/>
              <a:gdLst/>
              <a:ahLst/>
              <a:cxnLst/>
              <a:rect l="l" t="t" r="r" b="b"/>
              <a:pathLst>
                <a:path w="2621" h="47641" extrusionOk="0">
                  <a:moveTo>
                    <a:pt x="2621" y="47518"/>
                  </a:moveTo>
                  <a:cubicBezTo>
                    <a:pt x="2614" y="47521"/>
                    <a:pt x="2607" y="47524"/>
                    <a:pt x="2601" y="47527"/>
                  </a:cubicBezTo>
                  <a:lnTo>
                    <a:pt x="2601" y="47527"/>
                  </a:lnTo>
                  <a:cubicBezTo>
                    <a:pt x="2607" y="47524"/>
                    <a:pt x="2614" y="47521"/>
                    <a:pt x="2621" y="47518"/>
                  </a:cubicBezTo>
                  <a:close/>
                  <a:moveTo>
                    <a:pt x="187" y="1"/>
                  </a:moveTo>
                  <a:cubicBezTo>
                    <a:pt x="149" y="51"/>
                    <a:pt x="125" y="113"/>
                    <a:pt x="100" y="162"/>
                  </a:cubicBezTo>
                  <a:cubicBezTo>
                    <a:pt x="38" y="299"/>
                    <a:pt x="0" y="473"/>
                    <a:pt x="0" y="634"/>
                  </a:cubicBezTo>
                  <a:lnTo>
                    <a:pt x="0" y="45928"/>
                  </a:lnTo>
                  <a:cubicBezTo>
                    <a:pt x="25" y="46388"/>
                    <a:pt x="261" y="46810"/>
                    <a:pt x="646" y="47058"/>
                  </a:cubicBezTo>
                  <a:lnTo>
                    <a:pt x="1391" y="47493"/>
                  </a:lnTo>
                  <a:cubicBezTo>
                    <a:pt x="1594" y="47591"/>
                    <a:pt x="1817" y="47641"/>
                    <a:pt x="2039" y="47641"/>
                  </a:cubicBezTo>
                  <a:cubicBezTo>
                    <a:pt x="2232" y="47641"/>
                    <a:pt x="2424" y="47603"/>
                    <a:pt x="2601" y="47527"/>
                  </a:cubicBezTo>
                  <a:lnTo>
                    <a:pt x="2601" y="47527"/>
                  </a:lnTo>
                  <a:cubicBezTo>
                    <a:pt x="2532" y="47555"/>
                    <a:pt x="2467" y="47569"/>
                    <a:pt x="2407" y="47569"/>
                  </a:cubicBezTo>
                  <a:cubicBezTo>
                    <a:pt x="2191" y="47569"/>
                    <a:pt x="2040" y="47393"/>
                    <a:pt x="2050" y="47108"/>
                  </a:cubicBezTo>
                  <a:lnTo>
                    <a:pt x="2050" y="1814"/>
                  </a:lnTo>
                  <a:cubicBezTo>
                    <a:pt x="2050" y="1678"/>
                    <a:pt x="2074" y="1541"/>
                    <a:pt x="2124" y="1417"/>
                  </a:cubicBezTo>
                  <a:cubicBezTo>
                    <a:pt x="2149" y="1342"/>
                    <a:pt x="2186" y="1255"/>
                    <a:pt x="2236" y="1181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603;p99">
              <a:extLst>
                <a:ext uri="{FF2B5EF4-FFF2-40B4-BE49-F238E27FC236}">
                  <a16:creationId xmlns:a16="http://schemas.microsoft.com/office/drawing/2014/main" id="{F8BE0003-B836-C046-9E3B-F2B13DFCBD36}"/>
                </a:ext>
              </a:extLst>
            </p:cNvPr>
            <p:cNvSpPr/>
            <p:nvPr/>
          </p:nvSpPr>
          <p:spPr>
            <a:xfrm>
              <a:off x="982050" y="3303025"/>
              <a:ext cx="52175" cy="70825"/>
            </a:xfrm>
            <a:custGeom>
              <a:avLst/>
              <a:gdLst/>
              <a:ahLst/>
              <a:cxnLst/>
              <a:rect l="l" t="t" r="r" b="b"/>
              <a:pathLst>
                <a:path w="2087" h="2833" extrusionOk="0">
                  <a:moveTo>
                    <a:pt x="1615" y="0"/>
                  </a:moveTo>
                  <a:cubicBezTo>
                    <a:pt x="1453" y="25"/>
                    <a:pt x="1292" y="63"/>
                    <a:pt x="1168" y="162"/>
                  </a:cubicBezTo>
                  <a:cubicBezTo>
                    <a:pt x="534" y="522"/>
                    <a:pt x="0" y="1429"/>
                    <a:pt x="0" y="2161"/>
                  </a:cubicBezTo>
                  <a:cubicBezTo>
                    <a:pt x="0" y="2360"/>
                    <a:pt x="50" y="2832"/>
                    <a:pt x="472" y="2832"/>
                  </a:cubicBezTo>
                  <a:cubicBezTo>
                    <a:pt x="621" y="2832"/>
                    <a:pt x="783" y="2770"/>
                    <a:pt x="919" y="2695"/>
                  </a:cubicBezTo>
                  <a:cubicBezTo>
                    <a:pt x="1553" y="2323"/>
                    <a:pt x="2087" y="1404"/>
                    <a:pt x="2087" y="671"/>
                  </a:cubicBezTo>
                  <a:cubicBezTo>
                    <a:pt x="2087" y="472"/>
                    <a:pt x="2037" y="0"/>
                    <a:pt x="1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604;p99">
              <a:extLst>
                <a:ext uri="{FF2B5EF4-FFF2-40B4-BE49-F238E27FC236}">
                  <a16:creationId xmlns:a16="http://schemas.microsoft.com/office/drawing/2014/main" id="{ABDBA473-326C-D443-8C70-2701F7D8AC84}"/>
                </a:ext>
              </a:extLst>
            </p:cNvPr>
            <p:cNvSpPr/>
            <p:nvPr/>
          </p:nvSpPr>
          <p:spPr>
            <a:xfrm>
              <a:off x="1000050" y="2238575"/>
              <a:ext cx="15875" cy="20550"/>
            </a:xfrm>
            <a:custGeom>
              <a:avLst/>
              <a:gdLst/>
              <a:ahLst/>
              <a:cxnLst/>
              <a:rect l="l" t="t" r="r" b="b"/>
              <a:pathLst>
                <a:path w="635" h="822" extrusionOk="0">
                  <a:moveTo>
                    <a:pt x="450" y="1"/>
                  </a:moveTo>
                  <a:cubicBezTo>
                    <a:pt x="407" y="1"/>
                    <a:pt x="360" y="14"/>
                    <a:pt x="311" y="42"/>
                  </a:cubicBezTo>
                  <a:cubicBezTo>
                    <a:pt x="125" y="166"/>
                    <a:pt x="1" y="377"/>
                    <a:pt x="1" y="588"/>
                  </a:cubicBezTo>
                  <a:cubicBezTo>
                    <a:pt x="1" y="730"/>
                    <a:pt x="70" y="821"/>
                    <a:pt x="173" y="821"/>
                  </a:cubicBezTo>
                  <a:cubicBezTo>
                    <a:pt x="215" y="821"/>
                    <a:pt x="261" y="807"/>
                    <a:pt x="311" y="775"/>
                  </a:cubicBezTo>
                  <a:cubicBezTo>
                    <a:pt x="510" y="663"/>
                    <a:pt x="622" y="452"/>
                    <a:pt x="634" y="228"/>
                  </a:cubicBezTo>
                  <a:cubicBezTo>
                    <a:pt x="634" y="86"/>
                    <a:pt x="557" y="1"/>
                    <a:pt x="4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605;p99">
              <a:extLst>
                <a:ext uri="{FF2B5EF4-FFF2-40B4-BE49-F238E27FC236}">
                  <a16:creationId xmlns:a16="http://schemas.microsoft.com/office/drawing/2014/main" id="{2234FEEB-E44A-CD40-ACF3-105E4E385385}"/>
                </a:ext>
              </a:extLst>
            </p:cNvPr>
            <p:cNvSpPr/>
            <p:nvPr/>
          </p:nvSpPr>
          <p:spPr>
            <a:xfrm>
              <a:off x="949450" y="2305875"/>
              <a:ext cx="14000" cy="18700"/>
            </a:xfrm>
            <a:custGeom>
              <a:avLst/>
              <a:gdLst/>
              <a:ahLst/>
              <a:cxnLst/>
              <a:rect l="l" t="t" r="r" b="b"/>
              <a:pathLst>
                <a:path w="560" h="748" extrusionOk="0">
                  <a:moveTo>
                    <a:pt x="411" y="1"/>
                  </a:moveTo>
                  <a:cubicBezTo>
                    <a:pt x="374" y="1"/>
                    <a:pt x="331" y="15"/>
                    <a:pt x="286" y="45"/>
                  </a:cubicBezTo>
                  <a:cubicBezTo>
                    <a:pt x="112" y="144"/>
                    <a:pt x="0" y="330"/>
                    <a:pt x="0" y="554"/>
                  </a:cubicBezTo>
                  <a:cubicBezTo>
                    <a:pt x="0" y="675"/>
                    <a:pt x="60" y="748"/>
                    <a:pt x="151" y="748"/>
                  </a:cubicBezTo>
                  <a:cubicBezTo>
                    <a:pt x="191" y="748"/>
                    <a:pt x="237" y="733"/>
                    <a:pt x="286" y="703"/>
                  </a:cubicBezTo>
                  <a:cubicBezTo>
                    <a:pt x="460" y="604"/>
                    <a:pt x="547" y="417"/>
                    <a:pt x="559" y="206"/>
                  </a:cubicBezTo>
                  <a:cubicBezTo>
                    <a:pt x="559" y="76"/>
                    <a:pt x="499" y="1"/>
                    <a:pt x="4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606;p99">
              <a:extLst>
                <a:ext uri="{FF2B5EF4-FFF2-40B4-BE49-F238E27FC236}">
                  <a16:creationId xmlns:a16="http://schemas.microsoft.com/office/drawing/2014/main" id="{8A70FC58-A6C2-A146-A6A0-D34D11641556}"/>
                </a:ext>
              </a:extLst>
            </p:cNvPr>
            <p:cNvSpPr/>
            <p:nvPr/>
          </p:nvSpPr>
          <p:spPr>
            <a:xfrm>
              <a:off x="972100" y="2246275"/>
              <a:ext cx="94425" cy="64400"/>
            </a:xfrm>
            <a:custGeom>
              <a:avLst/>
              <a:gdLst/>
              <a:ahLst/>
              <a:cxnLst/>
              <a:rect l="l" t="t" r="r" b="b"/>
              <a:pathLst>
                <a:path w="3777" h="2576" extrusionOk="0">
                  <a:moveTo>
                    <a:pt x="3605" y="0"/>
                  </a:moveTo>
                  <a:cubicBezTo>
                    <a:pt x="3562" y="0"/>
                    <a:pt x="3515" y="14"/>
                    <a:pt x="3466" y="44"/>
                  </a:cubicBezTo>
                  <a:lnTo>
                    <a:pt x="311" y="1870"/>
                  </a:lnTo>
                  <a:cubicBezTo>
                    <a:pt x="138" y="1969"/>
                    <a:pt x="13" y="2180"/>
                    <a:pt x="1" y="2379"/>
                  </a:cubicBezTo>
                  <a:cubicBezTo>
                    <a:pt x="1" y="2506"/>
                    <a:pt x="64" y="2575"/>
                    <a:pt x="159" y="2575"/>
                  </a:cubicBezTo>
                  <a:cubicBezTo>
                    <a:pt x="204" y="2575"/>
                    <a:pt x="256" y="2560"/>
                    <a:pt x="311" y="2528"/>
                  </a:cubicBezTo>
                  <a:lnTo>
                    <a:pt x="3466" y="715"/>
                  </a:lnTo>
                  <a:cubicBezTo>
                    <a:pt x="3652" y="603"/>
                    <a:pt x="3752" y="417"/>
                    <a:pt x="3776" y="206"/>
                  </a:cubicBezTo>
                  <a:cubicBezTo>
                    <a:pt x="3776" y="76"/>
                    <a:pt x="3704" y="0"/>
                    <a:pt x="36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607;p99">
              <a:extLst>
                <a:ext uri="{FF2B5EF4-FFF2-40B4-BE49-F238E27FC236}">
                  <a16:creationId xmlns:a16="http://schemas.microsoft.com/office/drawing/2014/main" id="{7FB4B562-1F38-3D45-8814-654487C8CCA7}"/>
                </a:ext>
              </a:extLst>
            </p:cNvPr>
            <p:cNvSpPr/>
            <p:nvPr/>
          </p:nvSpPr>
          <p:spPr>
            <a:xfrm>
              <a:off x="704475" y="2049275"/>
              <a:ext cx="559825" cy="322625"/>
            </a:xfrm>
            <a:custGeom>
              <a:avLst/>
              <a:gdLst/>
              <a:ahLst/>
              <a:cxnLst/>
              <a:rect l="l" t="t" r="r" b="b"/>
              <a:pathLst>
                <a:path w="22393" h="12905" extrusionOk="0">
                  <a:moveTo>
                    <a:pt x="20353" y="1"/>
                  </a:moveTo>
                  <a:cubicBezTo>
                    <a:pt x="20129" y="1"/>
                    <a:pt x="19909" y="50"/>
                    <a:pt x="19710" y="150"/>
                  </a:cubicBezTo>
                  <a:lnTo>
                    <a:pt x="472" y="11253"/>
                  </a:lnTo>
                  <a:cubicBezTo>
                    <a:pt x="273" y="11377"/>
                    <a:pt x="112" y="11526"/>
                    <a:pt x="0" y="11737"/>
                  </a:cubicBezTo>
                  <a:lnTo>
                    <a:pt x="2049" y="12904"/>
                  </a:lnTo>
                  <a:cubicBezTo>
                    <a:pt x="2161" y="12706"/>
                    <a:pt x="2323" y="12557"/>
                    <a:pt x="2521" y="12433"/>
                  </a:cubicBezTo>
                  <a:lnTo>
                    <a:pt x="21759" y="1330"/>
                  </a:lnTo>
                  <a:cubicBezTo>
                    <a:pt x="21861" y="1271"/>
                    <a:pt x="21956" y="1243"/>
                    <a:pt x="22040" y="1243"/>
                  </a:cubicBezTo>
                  <a:cubicBezTo>
                    <a:pt x="22225" y="1243"/>
                    <a:pt x="22359" y="1377"/>
                    <a:pt x="22393" y="1615"/>
                  </a:cubicBezTo>
                  <a:cubicBezTo>
                    <a:pt x="22343" y="1193"/>
                    <a:pt x="22120" y="820"/>
                    <a:pt x="21759" y="584"/>
                  </a:cubicBezTo>
                  <a:lnTo>
                    <a:pt x="21014" y="150"/>
                  </a:lnTo>
                  <a:cubicBezTo>
                    <a:pt x="20803" y="50"/>
                    <a:pt x="20576" y="1"/>
                    <a:pt x="20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608;p99">
              <a:extLst>
                <a:ext uri="{FF2B5EF4-FFF2-40B4-BE49-F238E27FC236}">
                  <a16:creationId xmlns:a16="http://schemas.microsoft.com/office/drawing/2014/main" id="{43485E76-FA3D-8F4A-A448-C949D1A60FBD}"/>
                </a:ext>
              </a:extLst>
            </p:cNvPr>
            <p:cNvSpPr/>
            <p:nvPr/>
          </p:nvSpPr>
          <p:spPr>
            <a:xfrm>
              <a:off x="704475" y="2049275"/>
              <a:ext cx="559825" cy="322625"/>
            </a:xfrm>
            <a:custGeom>
              <a:avLst/>
              <a:gdLst/>
              <a:ahLst/>
              <a:cxnLst/>
              <a:rect l="l" t="t" r="r" b="b"/>
              <a:pathLst>
                <a:path w="22393" h="12905" extrusionOk="0">
                  <a:moveTo>
                    <a:pt x="20353" y="1"/>
                  </a:moveTo>
                  <a:cubicBezTo>
                    <a:pt x="20129" y="1"/>
                    <a:pt x="19909" y="50"/>
                    <a:pt x="19710" y="150"/>
                  </a:cubicBezTo>
                  <a:lnTo>
                    <a:pt x="472" y="11253"/>
                  </a:lnTo>
                  <a:cubicBezTo>
                    <a:pt x="273" y="11377"/>
                    <a:pt x="112" y="11526"/>
                    <a:pt x="0" y="11737"/>
                  </a:cubicBezTo>
                  <a:lnTo>
                    <a:pt x="2049" y="12904"/>
                  </a:lnTo>
                  <a:cubicBezTo>
                    <a:pt x="2161" y="12706"/>
                    <a:pt x="2323" y="12557"/>
                    <a:pt x="2521" y="12433"/>
                  </a:cubicBezTo>
                  <a:lnTo>
                    <a:pt x="21759" y="1330"/>
                  </a:lnTo>
                  <a:cubicBezTo>
                    <a:pt x="21861" y="1271"/>
                    <a:pt x="21956" y="1243"/>
                    <a:pt x="22040" y="1243"/>
                  </a:cubicBezTo>
                  <a:cubicBezTo>
                    <a:pt x="22225" y="1243"/>
                    <a:pt x="22359" y="1377"/>
                    <a:pt x="22393" y="1615"/>
                  </a:cubicBezTo>
                  <a:cubicBezTo>
                    <a:pt x="22343" y="1193"/>
                    <a:pt x="22120" y="820"/>
                    <a:pt x="21759" y="584"/>
                  </a:cubicBezTo>
                  <a:lnTo>
                    <a:pt x="21014" y="150"/>
                  </a:lnTo>
                  <a:cubicBezTo>
                    <a:pt x="20803" y="50"/>
                    <a:pt x="20576" y="1"/>
                    <a:pt x="203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609;p99">
              <a:extLst>
                <a:ext uri="{FF2B5EF4-FFF2-40B4-BE49-F238E27FC236}">
                  <a16:creationId xmlns:a16="http://schemas.microsoft.com/office/drawing/2014/main" id="{3E924E28-9922-5841-AFA1-11CAA6F5B555}"/>
                </a:ext>
              </a:extLst>
            </p:cNvPr>
            <p:cNvSpPr/>
            <p:nvPr/>
          </p:nvSpPr>
          <p:spPr>
            <a:xfrm>
              <a:off x="1118650" y="2075700"/>
              <a:ext cx="74550" cy="50575"/>
            </a:xfrm>
            <a:custGeom>
              <a:avLst/>
              <a:gdLst/>
              <a:ahLst/>
              <a:cxnLst/>
              <a:rect l="l" t="t" r="r" b="b"/>
              <a:pathLst>
                <a:path w="2982" h="2023" extrusionOk="0">
                  <a:moveTo>
                    <a:pt x="2544" y="1"/>
                  </a:moveTo>
                  <a:cubicBezTo>
                    <a:pt x="2429" y="1"/>
                    <a:pt x="2314" y="29"/>
                    <a:pt x="2212" y="86"/>
                  </a:cubicBezTo>
                  <a:lnTo>
                    <a:pt x="150" y="1279"/>
                  </a:lnTo>
                  <a:cubicBezTo>
                    <a:pt x="63" y="1328"/>
                    <a:pt x="26" y="1390"/>
                    <a:pt x="1" y="1490"/>
                  </a:cubicBezTo>
                  <a:lnTo>
                    <a:pt x="1" y="1763"/>
                  </a:lnTo>
                  <a:cubicBezTo>
                    <a:pt x="1" y="1862"/>
                    <a:pt x="51" y="1924"/>
                    <a:pt x="125" y="1949"/>
                  </a:cubicBezTo>
                  <a:cubicBezTo>
                    <a:pt x="228" y="1997"/>
                    <a:pt x="339" y="2022"/>
                    <a:pt x="449" y="2022"/>
                  </a:cubicBezTo>
                  <a:cubicBezTo>
                    <a:pt x="566" y="2022"/>
                    <a:pt x="681" y="1994"/>
                    <a:pt x="783" y="1937"/>
                  </a:cubicBezTo>
                  <a:lnTo>
                    <a:pt x="2845" y="720"/>
                  </a:lnTo>
                  <a:cubicBezTo>
                    <a:pt x="2920" y="682"/>
                    <a:pt x="2969" y="620"/>
                    <a:pt x="2982" y="521"/>
                  </a:cubicBezTo>
                  <a:lnTo>
                    <a:pt x="2982" y="248"/>
                  </a:lnTo>
                  <a:cubicBezTo>
                    <a:pt x="2969" y="161"/>
                    <a:pt x="2920" y="99"/>
                    <a:pt x="2857" y="74"/>
                  </a:cubicBezTo>
                  <a:cubicBezTo>
                    <a:pt x="2761" y="26"/>
                    <a:pt x="2653" y="1"/>
                    <a:pt x="2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610;p99">
              <a:extLst>
                <a:ext uri="{FF2B5EF4-FFF2-40B4-BE49-F238E27FC236}">
                  <a16:creationId xmlns:a16="http://schemas.microsoft.com/office/drawing/2014/main" id="{209E854F-680F-1D4D-AB83-D66CF5F45051}"/>
                </a:ext>
              </a:extLst>
            </p:cNvPr>
            <p:cNvSpPr/>
            <p:nvPr/>
          </p:nvSpPr>
          <p:spPr>
            <a:xfrm>
              <a:off x="1118650" y="2075700"/>
              <a:ext cx="74550" cy="50575"/>
            </a:xfrm>
            <a:custGeom>
              <a:avLst/>
              <a:gdLst/>
              <a:ahLst/>
              <a:cxnLst/>
              <a:rect l="l" t="t" r="r" b="b"/>
              <a:pathLst>
                <a:path w="2982" h="2023" extrusionOk="0">
                  <a:moveTo>
                    <a:pt x="2544" y="1"/>
                  </a:moveTo>
                  <a:cubicBezTo>
                    <a:pt x="2429" y="1"/>
                    <a:pt x="2314" y="29"/>
                    <a:pt x="2212" y="86"/>
                  </a:cubicBezTo>
                  <a:lnTo>
                    <a:pt x="150" y="1279"/>
                  </a:lnTo>
                  <a:cubicBezTo>
                    <a:pt x="63" y="1328"/>
                    <a:pt x="26" y="1390"/>
                    <a:pt x="1" y="1490"/>
                  </a:cubicBezTo>
                  <a:lnTo>
                    <a:pt x="1" y="1763"/>
                  </a:lnTo>
                  <a:cubicBezTo>
                    <a:pt x="1" y="1862"/>
                    <a:pt x="51" y="1924"/>
                    <a:pt x="125" y="1949"/>
                  </a:cubicBezTo>
                  <a:cubicBezTo>
                    <a:pt x="228" y="1997"/>
                    <a:pt x="339" y="2022"/>
                    <a:pt x="449" y="2022"/>
                  </a:cubicBezTo>
                  <a:cubicBezTo>
                    <a:pt x="566" y="2022"/>
                    <a:pt x="681" y="1994"/>
                    <a:pt x="783" y="1937"/>
                  </a:cubicBezTo>
                  <a:lnTo>
                    <a:pt x="2845" y="720"/>
                  </a:lnTo>
                  <a:cubicBezTo>
                    <a:pt x="2920" y="682"/>
                    <a:pt x="2969" y="620"/>
                    <a:pt x="2982" y="521"/>
                  </a:cubicBezTo>
                  <a:lnTo>
                    <a:pt x="2982" y="248"/>
                  </a:lnTo>
                  <a:cubicBezTo>
                    <a:pt x="2969" y="161"/>
                    <a:pt x="2920" y="99"/>
                    <a:pt x="2857" y="74"/>
                  </a:cubicBezTo>
                  <a:cubicBezTo>
                    <a:pt x="2761" y="26"/>
                    <a:pt x="2653" y="1"/>
                    <a:pt x="25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611;p99">
              <a:extLst>
                <a:ext uri="{FF2B5EF4-FFF2-40B4-BE49-F238E27FC236}">
                  <a16:creationId xmlns:a16="http://schemas.microsoft.com/office/drawing/2014/main" id="{EA19B6B4-E4A6-824D-87D6-6F4C656DC2D0}"/>
                </a:ext>
              </a:extLst>
            </p:cNvPr>
            <p:cNvSpPr/>
            <p:nvPr/>
          </p:nvSpPr>
          <p:spPr>
            <a:xfrm>
              <a:off x="1117100" y="2076250"/>
              <a:ext cx="77650" cy="43050"/>
            </a:xfrm>
            <a:custGeom>
              <a:avLst/>
              <a:gdLst/>
              <a:ahLst/>
              <a:cxnLst/>
              <a:rect l="l" t="t" r="r" b="b"/>
              <a:pathLst>
                <a:path w="3106" h="1722" extrusionOk="0">
                  <a:moveTo>
                    <a:pt x="2608" y="1"/>
                  </a:moveTo>
                  <a:cubicBezTo>
                    <a:pt x="2492" y="1"/>
                    <a:pt x="2376" y="25"/>
                    <a:pt x="2274" y="77"/>
                  </a:cubicBezTo>
                  <a:lnTo>
                    <a:pt x="212" y="1281"/>
                  </a:lnTo>
                  <a:cubicBezTo>
                    <a:pt x="26" y="1381"/>
                    <a:pt x="1" y="1555"/>
                    <a:pt x="187" y="1654"/>
                  </a:cubicBezTo>
                  <a:cubicBezTo>
                    <a:pt x="289" y="1699"/>
                    <a:pt x="394" y="1721"/>
                    <a:pt x="496" y="1721"/>
                  </a:cubicBezTo>
                  <a:cubicBezTo>
                    <a:pt x="618" y="1721"/>
                    <a:pt x="737" y="1690"/>
                    <a:pt x="845" y="1629"/>
                  </a:cubicBezTo>
                  <a:lnTo>
                    <a:pt x="2907" y="437"/>
                  </a:lnTo>
                  <a:cubicBezTo>
                    <a:pt x="3093" y="325"/>
                    <a:pt x="3106" y="164"/>
                    <a:pt x="2919" y="64"/>
                  </a:cubicBezTo>
                  <a:cubicBezTo>
                    <a:pt x="2823" y="22"/>
                    <a:pt x="2716" y="1"/>
                    <a:pt x="2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612;p99">
              <a:extLst>
                <a:ext uri="{FF2B5EF4-FFF2-40B4-BE49-F238E27FC236}">
                  <a16:creationId xmlns:a16="http://schemas.microsoft.com/office/drawing/2014/main" id="{EC854BA8-07C4-204C-BA6B-A47E9A15AB91}"/>
                </a:ext>
              </a:extLst>
            </p:cNvPr>
            <p:cNvSpPr/>
            <p:nvPr/>
          </p:nvSpPr>
          <p:spPr>
            <a:xfrm>
              <a:off x="1117100" y="2076250"/>
              <a:ext cx="77650" cy="43050"/>
            </a:xfrm>
            <a:custGeom>
              <a:avLst/>
              <a:gdLst/>
              <a:ahLst/>
              <a:cxnLst/>
              <a:rect l="l" t="t" r="r" b="b"/>
              <a:pathLst>
                <a:path w="3106" h="1722" extrusionOk="0">
                  <a:moveTo>
                    <a:pt x="2608" y="1"/>
                  </a:moveTo>
                  <a:cubicBezTo>
                    <a:pt x="2492" y="1"/>
                    <a:pt x="2376" y="25"/>
                    <a:pt x="2274" y="77"/>
                  </a:cubicBezTo>
                  <a:lnTo>
                    <a:pt x="212" y="1281"/>
                  </a:lnTo>
                  <a:cubicBezTo>
                    <a:pt x="26" y="1381"/>
                    <a:pt x="1" y="1555"/>
                    <a:pt x="187" y="1654"/>
                  </a:cubicBezTo>
                  <a:cubicBezTo>
                    <a:pt x="289" y="1699"/>
                    <a:pt x="394" y="1721"/>
                    <a:pt x="496" y="1721"/>
                  </a:cubicBezTo>
                  <a:cubicBezTo>
                    <a:pt x="618" y="1721"/>
                    <a:pt x="737" y="1690"/>
                    <a:pt x="845" y="1629"/>
                  </a:cubicBezTo>
                  <a:lnTo>
                    <a:pt x="2907" y="437"/>
                  </a:lnTo>
                  <a:cubicBezTo>
                    <a:pt x="3093" y="325"/>
                    <a:pt x="3106" y="164"/>
                    <a:pt x="2919" y="64"/>
                  </a:cubicBezTo>
                  <a:cubicBezTo>
                    <a:pt x="2823" y="22"/>
                    <a:pt x="2716" y="1"/>
                    <a:pt x="26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613;p99">
              <a:extLst>
                <a:ext uri="{FF2B5EF4-FFF2-40B4-BE49-F238E27FC236}">
                  <a16:creationId xmlns:a16="http://schemas.microsoft.com/office/drawing/2014/main" id="{A52191F1-28A2-634D-BC1A-63FDE2F093CB}"/>
                </a:ext>
              </a:extLst>
            </p:cNvPr>
            <p:cNvSpPr/>
            <p:nvPr/>
          </p:nvSpPr>
          <p:spPr>
            <a:xfrm>
              <a:off x="710375" y="2514350"/>
              <a:ext cx="22375" cy="151000"/>
            </a:xfrm>
            <a:custGeom>
              <a:avLst/>
              <a:gdLst/>
              <a:ahLst/>
              <a:cxnLst/>
              <a:rect l="l" t="t" r="r" b="b"/>
              <a:pathLst>
                <a:path w="895" h="6040" extrusionOk="0">
                  <a:moveTo>
                    <a:pt x="450" y="0"/>
                  </a:moveTo>
                  <a:cubicBezTo>
                    <a:pt x="417" y="0"/>
                    <a:pt x="383" y="10"/>
                    <a:pt x="348" y="27"/>
                  </a:cubicBezTo>
                  <a:cubicBezTo>
                    <a:pt x="311" y="39"/>
                    <a:pt x="149" y="126"/>
                    <a:pt x="112" y="163"/>
                  </a:cubicBezTo>
                  <a:cubicBezTo>
                    <a:pt x="37" y="213"/>
                    <a:pt x="0" y="300"/>
                    <a:pt x="25" y="375"/>
                  </a:cubicBezTo>
                  <a:lnTo>
                    <a:pt x="25" y="5429"/>
                  </a:lnTo>
                  <a:cubicBezTo>
                    <a:pt x="25" y="5653"/>
                    <a:pt x="149" y="5864"/>
                    <a:pt x="336" y="6001"/>
                  </a:cubicBezTo>
                  <a:cubicBezTo>
                    <a:pt x="369" y="6027"/>
                    <a:pt x="406" y="6040"/>
                    <a:pt x="442" y="6040"/>
                  </a:cubicBezTo>
                  <a:cubicBezTo>
                    <a:pt x="474" y="6040"/>
                    <a:pt x="505" y="6030"/>
                    <a:pt x="534" y="6013"/>
                  </a:cubicBezTo>
                  <a:cubicBezTo>
                    <a:pt x="584" y="6001"/>
                    <a:pt x="733" y="5901"/>
                    <a:pt x="783" y="5876"/>
                  </a:cubicBezTo>
                  <a:cubicBezTo>
                    <a:pt x="845" y="5827"/>
                    <a:pt x="894" y="5740"/>
                    <a:pt x="870" y="5653"/>
                  </a:cubicBezTo>
                  <a:lnTo>
                    <a:pt x="870" y="611"/>
                  </a:lnTo>
                  <a:cubicBezTo>
                    <a:pt x="870" y="375"/>
                    <a:pt x="745" y="176"/>
                    <a:pt x="559" y="39"/>
                  </a:cubicBezTo>
                  <a:cubicBezTo>
                    <a:pt x="526" y="13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614;p99">
              <a:extLst>
                <a:ext uri="{FF2B5EF4-FFF2-40B4-BE49-F238E27FC236}">
                  <a16:creationId xmlns:a16="http://schemas.microsoft.com/office/drawing/2014/main" id="{667B4E1F-FC13-7649-B7FE-79B6EEB56E36}"/>
                </a:ext>
              </a:extLst>
            </p:cNvPr>
            <p:cNvSpPr/>
            <p:nvPr/>
          </p:nvSpPr>
          <p:spPr>
            <a:xfrm>
              <a:off x="710375" y="2514350"/>
              <a:ext cx="22375" cy="151000"/>
            </a:xfrm>
            <a:custGeom>
              <a:avLst/>
              <a:gdLst/>
              <a:ahLst/>
              <a:cxnLst/>
              <a:rect l="l" t="t" r="r" b="b"/>
              <a:pathLst>
                <a:path w="895" h="6040" extrusionOk="0">
                  <a:moveTo>
                    <a:pt x="450" y="0"/>
                  </a:moveTo>
                  <a:cubicBezTo>
                    <a:pt x="417" y="0"/>
                    <a:pt x="383" y="10"/>
                    <a:pt x="348" y="27"/>
                  </a:cubicBezTo>
                  <a:cubicBezTo>
                    <a:pt x="311" y="39"/>
                    <a:pt x="149" y="126"/>
                    <a:pt x="112" y="163"/>
                  </a:cubicBezTo>
                  <a:cubicBezTo>
                    <a:pt x="37" y="213"/>
                    <a:pt x="0" y="300"/>
                    <a:pt x="25" y="375"/>
                  </a:cubicBezTo>
                  <a:lnTo>
                    <a:pt x="25" y="5429"/>
                  </a:lnTo>
                  <a:cubicBezTo>
                    <a:pt x="25" y="5653"/>
                    <a:pt x="149" y="5864"/>
                    <a:pt x="336" y="6001"/>
                  </a:cubicBezTo>
                  <a:cubicBezTo>
                    <a:pt x="369" y="6027"/>
                    <a:pt x="406" y="6040"/>
                    <a:pt x="442" y="6040"/>
                  </a:cubicBezTo>
                  <a:cubicBezTo>
                    <a:pt x="474" y="6040"/>
                    <a:pt x="505" y="6030"/>
                    <a:pt x="534" y="6013"/>
                  </a:cubicBezTo>
                  <a:cubicBezTo>
                    <a:pt x="584" y="6001"/>
                    <a:pt x="733" y="5901"/>
                    <a:pt x="783" y="5876"/>
                  </a:cubicBezTo>
                  <a:cubicBezTo>
                    <a:pt x="845" y="5827"/>
                    <a:pt x="894" y="5740"/>
                    <a:pt x="870" y="5653"/>
                  </a:cubicBezTo>
                  <a:lnTo>
                    <a:pt x="870" y="611"/>
                  </a:lnTo>
                  <a:cubicBezTo>
                    <a:pt x="870" y="375"/>
                    <a:pt x="745" y="176"/>
                    <a:pt x="559" y="39"/>
                  </a:cubicBezTo>
                  <a:cubicBezTo>
                    <a:pt x="526" y="13"/>
                    <a:pt x="489" y="0"/>
                    <a:pt x="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615;p99">
              <a:extLst>
                <a:ext uri="{FF2B5EF4-FFF2-40B4-BE49-F238E27FC236}">
                  <a16:creationId xmlns:a16="http://schemas.microsoft.com/office/drawing/2014/main" id="{EBA41C06-536E-834B-8465-4E16CB704B42}"/>
                </a:ext>
              </a:extLst>
            </p:cNvPr>
            <p:cNvSpPr/>
            <p:nvPr/>
          </p:nvSpPr>
          <p:spPr>
            <a:xfrm>
              <a:off x="711000" y="2517575"/>
              <a:ext cx="15550" cy="147975"/>
            </a:xfrm>
            <a:custGeom>
              <a:avLst/>
              <a:gdLst/>
              <a:ahLst/>
              <a:cxnLst/>
              <a:rect l="l" t="t" r="r" b="b"/>
              <a:pathLst>
                <a:path w="622" h="5919" extrusionOk="0">
                  <a:moveTo>
                    <a:pt x="174" y="0"/>
                  </a:moveTo>
                  <a:cubicBezTo>
                    <a:pt x="70" y="0"/>
                    <a:pt x="0" y="94"/>
                    <a:pt x="0" y="246"/>
                  </a:cubicBezTo>
                  <a:lnTo>
                    <a:pt x="0" y="5300"/>
                  </a:lnTo>
                  <a:cubicBezTo>
                    <a:pt x="0" y="5524"/>
                    <a:pt x="124" y="5747"/>
                    <a:pt x="311" y="5872"/>
                  </a:cubicBezTo>
                  <a:cubicBezTo>
                    <a:pt x="356" y="5903"/>
                    <a:pt x="401" y="5918"/>
                    <a:pt x="442" y="5918"/>
                  </a:cubicBezTo>
                  <a:cubicBezTo>
                    <a:pt x="545" y="5918"/>
                    <a:pt x="621" y="5824"/>
                    <a:pt x="621" y="5673"/>
                  </a:cubicBezTo>
                  <a:lnTo>
                    <a:pt x="621" y="618"/>
                  </a:lnTo>
                  <a:cubicBezTo>
                    <a:pt x="621" y="395"/>
                    <a:pt x="497" y="171"/>
                    <a:pt x="311" y="47"/>
                  </a:cubicBezTo>
                  <a:cubicBezTo>
                    <a:pt x="261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616;p99">
              <a:extLst>
                <a:ext uri="{FF2B5EF4-FFF2-40B4-BE49-F238E27FC236}">
                  <a16:creationId xmlns:a16="http://schemas.microsoft.com/office/drawing/2014/main" id="{5491A18F-0A7D-DF47-8750-E70C23800FCB}"/>
                </a:ext>
              </a:extLst>
            </p:cNvPr>
            <p:cNvSpPr/>
            <p:nvPr/>
          </p:nvSpPr>
          <p:spPr>
            <a:xfrm>
              <a:off x="711000" y="2517575"/>
              <a:ext cx="15550" cy="147975"/>
            </a:xfrm>
            <a:custGeom>
              <a:avLst/>
              <a:gdLst/>
              <a:ahLst/>
              <a:cxnLst/>
              <a:rect l="l" t="t" r="r" b="b"/>
              <a:pathLst>
                <a:path w="622" h="5919" extrusionOk="0">
                  <a:moveTo>
                    <a:pt x="174" y="0"/>
                  </a:moveTo>
                  <a:cubicBezTo>
                    <a:pt x="70" y="0"/>
                    <a:pt x="0" y="94"/>
                    <a:pt x="0" y="246"/>
                  </a:cubicBezTo>
                  <a:lnTo>
                    <a:pt x="0" y="5300"/>
                  </a:lnTo>
                  <a:cubicBezTo>
                    <a:pt x="0" y="5524"/>
                    <a:pt x="124" y="5747"/>
                    <a:pt x="311" y="5872"/>
                  </a:cubicBezTo>
                  <a:cubicBezTo>
                    <a:pt x="356" y="5903"/>
                    <a:pt x="401" y="5918"/>
                    <a:pt x="442" y="5918"/>
                  </a:cubicBezTo>
                  <a:cubicBezTo>
                    <a:pt x="545" y="5918"/>
                    <a:pt x="621" y="5824"/>
                    <a:pt x="621" y="5673"/>
                  </a:cubicBezTo>
                  <a:lnTo>
                    <a:pt x="621" y="618"/>
                  </a:lnTo>
                  <a:cubicBezTo>
                    <a:pt x="621" y="395"/>
                    <a:pt x="497" y="171"/>
                    <a:pt x="311" y="47"/>
                  </a:cubicBezTo>
                  <a:cubicBezTo>
                    <a:pt x="261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617;p99">
              <a:extLst>
                <a:ext uri="{FF2B5EF4-FFF2-40B4-BE49-F238E27FC236}">
                  <a16:creationId xmlns:a16="http://schemas.microsoft.com/office/drawing/2014/main" id="{B5BB4CA0-E868-094F-AB96-0761040A522D}"/>
                </a:ext>
              </a:extLst>
            </p:cNvPr>
            <p:cNvSpPr/>
            <p:nvPr/>
          </p:nvSpPr>
          <p:spPr>
            <a:xfrm>
              <a:off x="710375" y="2683200"/>
              <a:ext cx="22375" cy="84075"/>
            </a:xfrm>
            <a:custGeom>
              <a:avLst/>
              <a:gdLst/>
              <a:ahLst/>
              <a:cxnLst/>
              <a:rect l="l" t="t" r="r" b="b"/>
              <a:pathLst>
                <a:path w="895" h="3363" extrusionOk="0">
                  <a:moveTo>
                    <a:pt x="440" y="0"/>
                  </a:moveTo>
                  <a:cubicBezTo>
                    <a:pt x="410" y="0"/>
                    <a:pt x="379" y="6"/>
                    <a:pt x="348" y="17"/>
                  </a:cubicBezTo>
                  <a:cubicBezTo>
                    <a:pt x="311" y="54"/>
                    <a:pt x="149" y="128"/>
                    <a:pt x="112" y="166"/>
                  </a:cubicBezTo>
                  <a:cubicBezTo>
                    <a:pt x="50" y="203"/>
                    <a:pt x="0" y="302"/>
                    <a:pt x="25" y="377"/>
                  </a:cubicBezTo>
                  <a:lnTo>
                    <a:pt x="25" y="2749"/>
                  </a:lnTo>
                  <a:cubicBezTo>
                    <a:pt x="25" y="2985"/>
                    <a:pt x="149" y="3184"/>
                    <a:pt x="336" y="3333"/>
                  </a:cubicBezTo>
                  <a:cubicBezTo>
                    <a:pt x="370" y="3353"/>
                    <a:pt x="408" y="3362"/>
                    <a:pt x="445" y="3362"/>
                  </a:cubicBezTo>
                  <a:cubicBezTo>
                    <a:pt x="476" y="3362"/>
                    <a:pt x="506" y="3356"/>
                    <a:pt x="534" y="3345"/>
                  </a:cubicBezTo>
                  <a:cubicBezTo>
                    <a:pt x="584" y="3333"/>
                    <a:pt x="733" y="3233"/>
                    <a:pt x="783" y="3208"/>
                  </a:cubicBezTo>
                  <a:cubicBezTo>
                    <a:pt x="845" y="3159"/>
                    <a:pt x="894" y="3059"/>
                    <a:pt x="870" y="2985"/>
                  </a:cubicBezTo>
                  <a:lnTo>
                    <a:pt x="870" y="613"/>
                  </a:lnTo>
                  <a:cubicBezTo>
                    <a:pt x="870" y="377"/>
                    <a:pt x="745" y="178"/>
                    <a:pt x="559" y="41"/>
                  </a:cubicBezTo>
                  <a:cubicBezTo>
                    <a:pt x="523" y="12"/>
                    <a:pt x="482" y="0"/>
                    <a:pt x="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618;p99">
              <a:extLst>
                <a:ext uri="{FF2B5EF4-FFF2-40B4-BE49-F238E27FC236}">
                  <a16:creationId xmlns:a16="http://schemas.microsoft.com/office/drawing/2014/main" id="{574616A2-3D5D-6A4B-AF99-1D0C2E464A80}"/>
                </a:ext>
              </a:extLst>
            </p:cNvPr>
            <p:cNvSpPr/>
            <p:nvPr/>
          </p:nvSpPr>
          <p:spPr>
            <a:xfrm>
              <a:off x="710375" y="2683200"/>
              <a:ext cx="22375" cy="84075"/>
            </a:xfrm>
            <a:custGeom>
              <a:avLst/>
              <a:gdLst/>
              <a:ahLst/>
              <a:cxnLst/>
              <a:rect l="l" t="t" r="r" b="b"/>
              <a:pathLst>
                <a:path w="895" h="3363" extrusionOk="0">
                  <a:moveTo>
                    <a:pt x="440" y="0"/>
                  </a:moveTo>
                  <a:cubicBezTo>
                    <a:pt x="410" y="0"/>
                    <a:pt x="379" y="6"/>
                    <a:pt x="348" y="17"/>
                  </a:cubicBezTo>
                  <a:cubicBezTo>
                    <a:pt x="311" y="54"/>
                    <a:pt x="149" y="128"/>
                    <a:pt x="112" y="166"/>
                  </a:cubicBezTo>
                  <a:cubicBezTo>
                    <a:pt x="50" y="203"/>
                    <a:pt x="0" y="302"/>
                    <a:pt x="25" y="377"/>
                  </a:cubicBezTo>
                  <a:lnTo>
                    <a:pt x="25" y="2749"/>
                  </a:lnTo>
                  <a:cubicBezTo>
                    <a:pt x="25" y="2985"/>
                    <a:pt x="149" y="3184"/>
                    <a:pt x="336" y="3333"/>
                  </a:cubicBezTo>
                  <a:cubicBezTo>
                    <a:pt x="370" y="3353"/>
                    <a:pt x="408" y="3362"/>
                    <a:pt x="445" y="3362"/>
                  </a:cubicBezTo>
                  <a:cubicBezTo>
                    <a:pt x="476" y="3362"/>
                    <a:pt x="506" y="3356"/>
                    <a:pt x="534" y="3345"/>
                  </a:cubicBezTo>
                  <a:cubicBezTo>
                    <a:pt x="584" y="3333"/>
                    <a:pt x="733" y="3233"/>
                    <a:pt x="783" y="3208"/>
                  </a:cubicBezTo>
                  <a:cubicBezTo>
                    <a:pt x="845" y="3159"/>
                    <a:pt x="894" y="3059"/>
                    <a:pt x="870" y="2985"/>
                  </a:cubicBezTo>
                  <a:lnTo>
                    <a:pt x="870" y="613"/>
                  </a:lnTo>
                  <a:cubicBezTo>
                    <a:pt x="870" y="377"/>
                    <a:pt x="745" y="178"/>
                    <a:pt x="559" y="41"/>
                  </a:cubicBezTo>
                  <a:cubicBezTo>
                    <a:pt x="523" y="12"/>
                    <a:pt x="482" y="0"/>
                    <a:pt x="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619;p99">
              <a:extLst>
                <a:ext uri="{FF2B5EF4-FFF2-40B4-BE49-F238E27FC236}">
                  <a16:creationId xmlns:a16="http://schemas.microsoft.com/office/drawing/2014/main" id="{7CD090F5-2C51-B949-B0ED-D681CF7BF315}"/>
                </a:ext>
              </a:extLst>
            </p:cNvPr>
            <p:cNvSpPr/>
            <p:nvPr/>
          </p:nvSpPr>
          <p:spPr>
            <a:xfrm>
              <a:off x="711000" y="2686475"/>
              <a:ext cx="15550" cy="81075"/>
            </a:xfrm>
            <a:custGeom>
              <a:avLst/>
              <a:gdLst/>
              <a:ahLst/>
              <a:cxnLst/>
              <a:rect l="l" t="t" r="r" b="b"/>
              <a:pathLst>
                <a:path w="622" h="3243" extrusionOk="0">
                  <a:moveTo>
                    <a:pt x="174" y="1"/>
                  </a:moveTo>
                  <a:cubicBezTo>
                    <a:pt x="70" y="1"/>
                    <a:pt x="0" y="95"/>
                    <a:pt x="0" y="246"/>
                  </a:cubicBezTo>
                  <a:lnTo>
                    <a:pt x="0" y="2618"/>
                  </a:lnTo>
                  <a:cubicBezTo>
                    <a:pt x="0" y="2854"/>
                    <a:pt x="124" y="3077"/>
                    <a:pt x="311" y="3202"/>
                  </a:cubicBezTo>
                  <a:cubicBezTo>
                    <a:pt x="355" y="3229"/>
                    <a:pt x="399" y="3242"/>
                    <a:pt x="439" y="3242"/>
                  </a:cubicBezTo>
                  <a:cubicBezTo>
                    <a:pt x="543" y="3242"/>
                    <a:pt x="621" y="3152"/>
                    <a:pt x="621" y="2990"/>
                  </a:cubicBezTo>
                  <a:lnTo>
                    <a:pt x="621" y="618"/>
                  </a:lnTo>
                  <a:cubicBezTo>
                    <a:pt x="621" y="382"/>
                    <a:pt x="497" y="184"/>
                    <a:pt x="311" y="47"/>
                  </a:cubicBezTo>
                  <a:cubicBezTo>
                    <a:pt x="261" y="15"/>
                    <a:pt x="215" y="1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620;p99">
              <a:extLst>
                <a:ext uri="{FF2B5EF4-FFF2-40B4-BE49-F238E27FC236}">
                  <a16:creationId xmlns:a16="http://schemas.microsoft.com/office/drawing/2014/main" id="{7AEB05A4-6BB9-8B4B-A5E7-3D4A91BCA270}"/>
                </a:ext>
              </a:extLst>
            </p:cNvPr>
            <p:cNvSpPr/>
            <p:nvPr/>
          </p:nvSpPr>
          <p:spPr>
            <a:xfrm>
              <a:off x="711000" y="2686475"/>
              <a:ext cx="15550" cy="81075"/>
            </a:xfrm>
            <a:custGeom>
              <a:avLst/>
              <a:gdLst/>
              <a:ahLst/>
              <a:cxnLst/>
              <a:rect l="l" t="t" r="r" b="b"/>
              <a:pathLst>
                <a:path w="622" h="3243" extrusionOk="0">
                  <a:moveTo>
                    <a:pt x="174" y="1"/>
                  </a:moveTo>
                  <a:cubicBezTo>
                    <a:pt x="70" y="1"/>
                    <a:pt x="0" y="95"/>
                    <a:pt x="0" y="246"/>
                  </a:cubicBezTo>
                  <a:lnTo>
                    <a:pt x="0" y="2618"/>
                  </a:lnTo>
                  <a:cubicBezTo>
                    <a:pt x="0" y="2854"/>
                    <a:pt x="124" y="3077"/>
                    <a:pt x="311" y="3202"/>
                  </a:cubicBezTo>
                  <a:cubicBezTo>
                    <a:pt x="355" y="3229"/>
                    <a:pt x="399" y="3242"/>
                    <a:pt x="439" y="3242"/>
                  </a:cubicBezTo>
                  <a:cubicBezTo>
                    <a:pt x="543" y="3242"/>
                    <a:pt x="621" y="3152"/>
                    <a:pt x="621" y="2990"/>
                  </a:cubicBezTo>
                  <a:lnTo>
                    <a:pt x="621" y="618"/>
                  </a:lnTo>
                  <a:cubicBezTo>
                    <a:pt x="621" y="382"/>
                    <a:pt x="497" y="184"/>
                    <a:pt x="311" y="47"/>
                  </a:cubicBezTo>
                  <a:cubicBezTo>
                    <a:pt x="261" y="15"/>
                    <a:pt x="215" y="1"/>
                    <a:pt x="1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621;p99">
              <a:extLst>
                <a:ext uri="{FF2B5EF4-FFF2-40B4-BE49-F238E27FC236}">
                  <a16:creationId xmlns:a16="http://schemas.microsoft.com/office/drawing/2014/main" id="{04C3D8DA-B775-A946-94FF-390DE8FF1861}"/>
                </a:ext>
              </a:extLst>
            </p:cNvPr>
            <p:cNvSpPr/>
            <p:nvPr/>
          </p:nvSpPr>
          <p:spPr>
            <a:xfrm>
              <a:off x="827425" y="2215750"/>
              <a:ext cx="490900" cy="1239275"/>
            </a:xfrm>
            <a:custGeom>
              <a:avLst/>
              <a:gdLst/>
              <a:ahLst/>
              <a:cxnLst/>
              <a:rect l="l" t="t" r="r" b="b"/>
              <a:pathLst>
                <a:path w="19636" h="49571" extrusionOk="0">
                  <a:moveTo>
                    <a:pt x="18550" y="0"/>
                  </a:moveTo>
                  <a:cubicBezTo>
                    <a:pt x="18413" y="0"/>
                    <a:pt x="18280" y="37"/>
                    <a:pt x="18158" y="110"/>
                  </a:cubicBezTo>
                  <a:lnTo>
                    <a:pt x="398" y="10356"/>
                  </a:lnTo>
                  <a:cubicBezTo>
                    <a:pt x="162" y="10505"/>
                    <a:pt x="13" y="10754"/>
                    <a:pt x="0" y="11052"/>
                  </a:cubicBezTo>
                  <a:lnTo>
                    <a:pt x="0" y="48633"/>
                  </a:lnTo>
                  <a:cubicBezTo>
                    <a:pt x="13" y="48919"/>
                    <a:pt x="162" y="49180"/>
                    <a:pt x="398" y="49329"/>
                  </a:cubicBezTo>
                  <a:lnTo>
                    <a:pt x="646" y="49478"/>
                  </a:lnTo>
                  <a:cubicBezTo>
                    <a:pt x="770" y="49540"/>
                    <a:pt x="907" y="49571"/>
                    <a:pt x="1045" y="49571"/>
                  </a:cubicBezTo>
                  <a:cubicBezTo>
                    <a:pt x="1183" y="49571"/>
                    <a:pt x="1323" y="49540"/>
                    <a:pt x="1453" y="49478"/>
                  </a:cubicBezTo>
                  <a:lnTo>
                    <a:pt x="19226" y="39207"/>
                  </a:lnTo>
                  <a:cubicBezTo>
                    <a:pt x="19462" y="39058"/>
                    <a:pt x="19623" y="38809"/>
                    <a:pt x="19636" y="38511"/>
                  </a:cubicBezTo>
                  <a:lnTo>
                    <a:pt x="19636" y="942"/>
                  </a:lnTo>
                  <a:cubicBezTo>
                    <a:pt x="19623" y="669"/>
                    <a:pt x="19462" y="396"/>
                    <a:pt x="19226" y="259"/>
                  </a:cubicBezTo>
                  <a:lnTo>
                    <a:pt x="18978" y="123"/>
                  </a:lnTo>
                  <a:cubicBezTo>
                    <a:pt x="18838" y="40"/>
                    <a:pt x="18692" y="0"/>
                    <a:pt x="18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622;p99">
              <a:extLst>
                <a:ext uri="{FF2B5EF4-FFF2-40B4-BE49-F238E27FC236}">
                  <a16:creationId xmlns:a16="http://schemas.microsoft.com/office/drawing/2014/main" id="{111431D7-6532-224B-8C68-5EC6FC7E8F3F}"/>
                </a:ext>
              </a:extLst>
            </p:cNvPr>
            <p:cNvSpPr/>
            <p:nvPr/>
          </p:nvSpPr>
          <p:spPr>
            <a:xfrm>
              <a:off x="852875" y="2233775"/>
              <a:ext cx="464525" cy="1217950"/>
            </a:xfrm>
            <a:custGeom>
              <a:avLst/>
              <a:gdLst/>
              <a:ahLst/>
              <a:cxnLst/>
              <a:rect l="l" t="t" r="r" b="b"/>
              <a:pathLst>
                <a:path w="18581" h="48718" extrusionOk="0">
                  <a:moveTo>
                    <a:pt x="18200" y="0"/>
                  </a:moveTo>
                  <a:cubicBezTo>
                    <a:pt x="18139" y="0"/>
                    <a:pt x="18077" y="16"/>
                    <a:pt x="18022" y="48"/>
                  </a:cubicBezTo>
                  <a:lnTo>
                    <a:pt x="560" y="10145"/>
                  </a:lnTo>
                  <a:cubicBezTo>
                    <a:pt x="200" y="10331"/>
                    <a:pt x="1" y="10703"/>
                    <a:pt x="1" y="11088"/>
                  </a:cubicBezTo>
                  <a:lnTo>
                    <a:pt x="1" y="48322"/>
                  </a:lnTo>
                  <a:cubicBezTo>
                    <a:pt x="1" y="48571"/>
                    <a:pt x="128" y="48718"/>
                    <a:pt x="314" y="48718"/>
                  </a:cubicBezTo>
                  <a:cubicBezTo>
                    <a:pt x="388" y="48718"/>
                    <a:pt x="471" y="48694"/>
                    <a:pt x="560" y="48645"/>
                  </a:cubicBezTo>
                  <a:lnTo>
                    <a:pt x="18022" y="38548"/>
                  </a:lnTo>
                  <a:cubicBezTo>
                    <a:pt x="18332" y="38386"/>
                    <a:pt x="18581" y="38163"/>
                    <a:pt x="18581" y="37803"/>
                  </a:cubicBezTo>
                  <a:lnTo>
                    <a:pt x="18568" y="383"/>
                  </a:lnTo>
                  <a:cubicBezTo>
                    <a:pt x="18568" y="321"/>
                    <a:pt x="18556" y="259"/>
                    <a:pt x="18518" y="197"/>
                  </a:cubicBezTo>
                  <a:cubicBezTo>
                    <a:pt x="18459" y="70"/>
                    <a:pt x="18331" y="0"/>
                    <a:pt x="18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623;p99">
              <a:extLst>
                <a:ext uri="{FF2B5EF4-FFF2-40B4-BE49-F238E27FC236}">
                  <a16:creationId xmlns:a16="http://schemas.microsoft.com/office/drawing/2014/main" id="{29C72CC0-B786-C248-8517-8CB973BB8645}"/>
                </a:ext>
              </a:extLst>
            </p:cNvPr>
            <p:cNvSpPr/>
            <p:nvPr/>
          </p:nvSpPr>
          <p:spPr>
            <a:xfrm>
              <a:off x="853200" y="2374675"/>
              <a:ext cx="464825" cy="1077050"/>
            </a:xfrm>
            <a:custGeom>
              <a:avLst/>
              <a:gdLst/>
              <a:ahLst/>
              <a:cxnLst/>
              <a:rect l="l" t="t" r="r" b="b"/>
              <a:pathLst>
                <a:path w="18593" h="43082" extrusionOk="0">
                  <a:moveTo>
                    <a:pt x="18592" y="0"/>
                  </a:moveTo>
                  <a:lnTo>
                    <a:pt x="0" y="10731"/>
                  </a:lnTo>
                  <a:lnTo>
                    <a:pt x="0" y="42686"/>
                  </a:lnTo>
                  <a:cubicBezTo>
                    <a:pt x="0" y="42935"/>
                    <a:pt x="127" y="43082"/>
                    <a:pt x="313" y="43082"/>
                  </a:cubicBezTo>
                  <a:cubicBezTo>
                    <a:pt x="387" y="43082"/>
                    <a:pt x="471" y="43058"/>
                    <a:pt x="559" y="43009"/>
                  </a:cubicBezTo>
                  <a:lnTo>
                    <a:pt x="18033" y="32912"/>
                  </a:lnTo>
                  <a:cubicBezTo>
                    <a:pt x="18344" y="32750"/>
                    <a:pt x="18592" y="32514"/>
                    <a:pt x="18592" y="32167"/>
                  </a:cubicBezTo>
                  <a:lnTo>
                    <a:pt x="18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624;p99">
              <a:extLst>
                <a:ext uri="{FF2B5EF4-FFF2-40B4-BE49-F238E27FC236}">
                  <a16:creationId xmlns:a16="http://schemas.microsoft.com/office/drawing/2014/main" id="{7D9A4B36-6208-084C-AE88-998C3D6A31EB}"/>
                </a:ext>
              </a:extLst>
            </p:cNvPr>
            <p:cNvSpPr/>
            <p:nvPr/>
          </p:nvSpPr>
          <p:spPr>
            <a:xfrm>
              <a:off x="852875" y="2233400"/>
              <a:ext cx="464525" cy="1218050"/>
            </a:xfrm>
            <a:custGeom>
              <a:avLst/>
              <a:gdLst/>
              <a:ahLst/>
              <a:cxnLst/>
              <a:rect l="l" t="t" r="r" b="b"/>
              <a:pathLst>
                <a:path w="18581" h="48722" extrusionOk="0">
                  <a:moveTo>
                    <a:pt x="18208" y="162"/>
                  </a:moveTo>
                  <a:cubicBezTo>
                    <a:pt x="18332" y="162"/>
                    <a:pt x="18431" y="249"/>
                    <a:pt x="18431" y="373"/>
                  </a:cubicBezTo>
                  <a:lnTo>
                    <a:pt x="18431" y="37818"/>
                  </a:lnTo>
                  <a:cubicBezTo>
                    <a:pt x="18431" y="38054"/>
                    <a:pt x="18295" y="38252"/>
                    <a:pt x="17947" y="38439"/>
                  </a:cubicBezTo>
                  <a:lnTo>
                    <a:pt x="498" y="48523"/>
                  </a:lnTo>
                  <a:cubicBezTo>
                    <a:pt x="448" y="48548"/>
                    <a:pt x="386" y="48560"/>
                    <a:pt x="324" y="48585"/>
                  </a:cubicBezTo>
                  <a:cubicBezTo>
                    <a:pt x="187" y="48585"/>
                    <a:pt x="175" y="48424"/>
                    <a:pt x="175" y="48349"/>
                  </a:cubicBezTo>
                  <a:lnTo>
                    <a:pt x="175" y="11103"/>
                  </a:lnTo>
                  <a:cubicBezTo>
                    <a:pt x="175" y="10768"/>
                    <a:pt x="361" y="10458"/>
                    <a:pt x="659" y="10284"/>
                  </a:cubicBezTo>
                  <a:lnTo>
                    <a:pt x="18121" y="187"/>
                  </a:lnTo>
                  <a:cubicBezTo>
                    <a:pt x="18133" y="174"/>
                    <a:pt x="18183" y="162"/>
                    <a:pt x="18208" y="162"/>
                  </a:cubicBezTo>
                  <a:close/>
                  <a:moveTo>
                    <a:pt x="18208" y="0"/>
                  </a:moveTo>
                  <a:cubicBezTo>
                    <a:pt x="18146" y="0"/>
                    <a:pt x="18084" y="25"/>
                    <a:pt x="18022" y="50"/>
                  </a:cubicBezTo>
                  <a:lnTo>
                    <a:pt x="560" y="10147"/>
                  </a:lnTo>
                  <a:cubicBezTo>
                    <a:pt x="224" y="10346"/>
                    <a:pt x="1" y="10706"/>
                    <a:pt x="1" y="11091"/>
                  </a:cubicBezTo>
                  <a:lnTo>
                    <a:pt x="1" y="48337"/>
                  </a:lnTo>
                  <a:cubicBezTo>
                    <a:pt x="1" y="48585"/>
                    <a:pt x="125" y="48722"/>
                    <a:pt x="311" y="48722"/>
                  </a:cubicBezTo>
                  <a:cubicBezTo>
                    <a:pt x="411" y="48722"/>
                    <a:pt x="485" y="48685"/>
                    <a:pt x="560" y="48647"/>
                  </a:cubicBezTo>
                  <a:lnTo>
                    <a:pt x="18022" y="38550"/>
                  </a:lnTo>
                  <a:cubicBezTo>
                    <a:pt x="18332" y="38377"/>
                    <a:pt x="18581" y="38153"/>
                    <a:pt x="18581" y="37805"/>
                  </a:cubicBezTo>
                  <a:lnTo>
                    <a:pt x="18581" y="373"/>
                  </a:lnTo>
                  <a:cubicBezTo>
                    <a:pt x="18581" y="174"/>
                    <a:pt x="18419" y="25"/>
                    <a:pt x="18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625;p99">
              <a:extLst>
                <a:ext uri="{FF2B5EF4-FFF2-40B4-BE49-F238E27FC236}">
                  <a16:creationId xmlns:a16="http://schemas.microsoft.com/office/drawing/2014/main" id="{92CE2C08-C14E-014B-A137-671A950FF996}"/>
                </a:ext>
              </a:extLst>
            </p:cNvPr>
            <p:cNvSpPr/>
            <p:nvPr/>
          </p:nvSpPr>
          <p:spPr>
            <a:xfrm>
              <a:off x="829600" y="2216175"/>
              <a:ext cx="487800" cy="281775"/>
            </a:xfrm>
            <a:custGeom>
              <a:avLst/>
              <a:gdLst/>
              <a:ahLst/>
              <a:cxnLst/>
              <a:rect l="l" t="t" r="r" b="b"/>
              <a:pathLst>
                <a:path w="19512" h="11271" extrusionOk="0">
                  <a:moveTo>
                    <a:pt x="18457" y="0"/>
                  </a:moveTo>
                  <a:cubicBezTo>
                    <a:pt x="18319" y="0"/>
                    <a:pt x="18183" y="31"/>
                    <a:pt x="18058" y="93"/>
                  </a:cubicBezTo>
                  <a:lnTo>
                    <a:pt x="298" y="10339"/>
                  </a:lnTo>
                  <a:cubicBezTo>
                    <a:pt x="174" y="10414"/>
                    <a:pt x="62" y="10513"/>
                    <a:pt x="0" y="10650"/>
                  </a:cubicBezTo>
                  <a:lnTo>
                    <a:pt x="1093" y="11271"/>
                  </a:lnTo>
                  <a:lnTo>
                    <a:pt x="1093" y="11246"/>
                  </a:lnTo>
                  <a:cubicBezTo>
                    <a:pt x="1180" y="11084"/>
                    <a:pt x="1317" y="10935"/>
                    <a:pt x="1491" y="10849"/>
                  </a:cubicBezTo>
                  <a:lnTo>
                    <a:pt x="18977" y="752"/>
                  </a:lnTo>
                  <a:cubicBezTo>
                    <a:pt x="19015" y="727"/>
                    <a:pt x="19077" y="714"/>
                    <a:pt x="19139" y="714"/>
                  </a:cubicBezTo>
                  <a:cubicBezTo>
                    <a:pt x="19152" y="713"/>
                    <a:pt x="19166" y="712"/>
                    <a:pt x="19179" y="712"/>
                  </a:cubicBezTo>
                  <a:cubicBezTo>
                    <a:pt x="19370" y="712"/>
                    <a:pt x="19512" y="876"/>
                    <a:pt x="19512" y="1062"/>
                  </a:cubicBezTo>
                  <a:lnTo>
                    <a:pt x="19512" y="913"/>
                  </a:lnTo>
                  <a:cubicBezTo>
                    <a:pt x="19499" y="627"/>
                    <a:pt x="19350" y="366"/>
                    <a:pt x="19114" y="230"/>
                  </a:cubicBezTo>
                  <a:lnTo>
                    <a:pt x="18866" y="93"/>
                  </a:lnTo>
                  <a:cubicBezTo>
                    <a:pt x="18735" y="31"/>
                    <a:pt x="18596" y="0"/>
                    <a:pt x="18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626;p99">
              <a:extLst>
                <a:ext uri="{FF2B5EF4-FFF2-40B4-BE49-F238E27FC236}">
                  <a16:creationId xmlns:a16="http://schemas.microsoft.com/office/drawing/2014/main" id="{9528348E-08B0-714E-A62D-3C7288566E86}"/>
                </a:ext>
              </a:extLst>
            </p:cNvPr>
            <p:cNvSpPr/>
            <p:nvPr/>
          </p:nvSpPr>
          <p:spPr>
            <a:xfrm>
              <a:off x="887350" y="2563700"/>
              <a:ext cx="171725" cy="110375"/>
            </a:xfrm>
            <a:custGeom>
              <a:avLst/>
              <a:gdLst/>
              <a:ahLst/>
              <a:cxnLst/>
              <a:rect l="l" t="t" r="r" b="b"/>
              <a:pathLst>
                <a:path w="6869" h="4415" extrusionOk="0">
                  <a:moveTo>
                    <a:pt x="6703" y="1"/>
                  </a:moveTo>
                  <a:cubicBezTo>
                    <a:pt x="6657" y="1"/>
                    <a:pt x="6604" y="17"/>
                    <a:pt x="6545" y="52"/>
                  </a:cubicBezTo>
                  <a:lnTo>
                    <a:pt x="336" y="3642"/>
                  </a:lnTo>
                  <a:cubicBezTo>
                    <a:pt x="125" y="3766"/>
                    <a:pt x="0" y="3965"/>
                    <a:pt x="0" y="4200"/>
                  </a:cubicBezTo>
                  <a:cubicBezTo>
                    <a:pt x="0" y="4336"/>
                    <a:pt x="70" y="4414"/>
                    <a:pt x="173" y="4414"/>
                  </a:cubicBezTo>
                  <a:cubicBezTo>
                    <a:pt x="221" y="4414"/>
                    <a:pt x="277" y="4397"/>
                    <a:pt x="336" y="4362"/>
                  </a:cubicBezTo>
                  <a:lnTo>
                    <a:pt x="6545" y="785"/>
                  </a:lnTo>
                  <a:cubicBezTo>
                    <a:pt x="6732" y="661"/>
                    <a:pt x="6856" y="450"/>
                    <a:pt x="6868" y="226"/>
                  </a:cubicBezTo>
                  <a:cubicBezTo>
                    <a:pt x="6868" y="81"/>
                    <a:pt x="6804" y="1"/>
                    <a:pt x="6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627;p99">
              <a:extLst>
                <a:ext uri="{FF2B5EF4-FFF2-40B4-BE49-F238E27FC236}">
                  <a16:creationId xmlns:a16="http://schemas.microsoft.com/office/drawing/2014/main" id="{BF98A75B-5719-CF4B-AB46-5CB4B7545197}"/>
                </a:ext>
              </a:extLst>
            </p:cNvPr>
            <p:cNvSpPr/>
            <p:nvPr/>
          </p:nvSpPr>
          <p:spPr>
            <a:xfrm>
              <a:off x="902875" y="2654975"/>
              <a:ext cx="107750" cy="73425"/>
            </a:xfrm>
            <a:custGeom>
              <a:avLst/>
              <a:gdLst/>
              <a:ahLst/>
              <a:cxnLst/>
              <a:rect l="l" t="t" r="r" b="b"/>
              <a:pathLst>
                <a:path w="4310" h="2937" extrusionOk="0">
                  <a:moveTo>
                    <a:pt x="4137" y="1"/>
                  </a:moveTo>
                  <a:cubicBezTo>
                    <a:pt x="4089" y="1"/>
                    <a:pt x="4034" y="17"/>
                    <a:pt x="3975" y="53"/>
                  </a:cubicBezTo>
                  <a:lnTo>
                    <a:pt x="336" y="2164"/>
                  </a:lnTo>
                  <a:cubicBezTo>
                    <a:pt x="149" y="2288"/>
                    <a:pt x="25" y="2487"/>
                    <a:pt x="0" y="2723"/>
                  </a:cubicBezTo>
                  <a:cubicBezTo>
                    <a:pt x="0" y="2859"/>
                    <a:pt x="70" y="2936"/>
                    <a:pt x="173" y="2936"/>
                  </a:cubicBezTo>
                  <a:cubicBezTo>
                    <a:pt x="221" y="2936"/>
                    <a:pt x="277" y="2920"/>
                    <a:pt x="336" y="2884"/>
                  </a:cubicBezTo>
                  <a:lnTo>
                    <a:pt x="3975" y="773"/>
                  </a:lnTo>
                  <a:cubicBezTo>
                    <a:pt x="4161" y="649"/>
                    <a:pt x="4285" y="450"/>
                    <a:pt x="4310" y="214"/>
                  </a:cubicBezTo>
                  <a:cubicBezTo>
                    <a:pt x="4310" y="78"/>
                    <a:pt x="4240" y="1"/>
                    <a:pt x="4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628;p99">
              <a:extLst>
                <a:ext uri="{FF2B5EF4-FFF2-40B4-BE49-F238E27FC236}">
                  <a16:creationId xmlns:a16="http://schemas.microsoft.com/office/drawing/2014/main" id="{A1B1D1BB-1F8F-9E41-B6BD-870B82247BC4}"/>
                </a:ext>
              </a:extLst>
            </p:cNvPr>
            <p:cNvSpPr/>
            <p:nvPr/>
          </p:nvSpPr>
          <p:spPr>
            <a:xfrm>
              <a:off x="885175" y="2459250"/>
              <a:ext cx="410800" cy="238350"/>
            </a:xfrm>
            <a:custGeom>
              <a:avLst/>
              <a:gdLst/>
              <a:ahLst/>
              <a:cxnLst/>
              <a:rect l="l" t="t" r="r" b="b"/>
              <a:pathLst>
                <a:path w="16432" h="9534" extrusionOk="0">
                  <a:moveTo>
                    <a:pt x="16351" y="0"/>
                  </a:moveTo>
                  <a:cubicBezTo>
                    <a:pt x="16336" y="0"/>
                    <a:pt x="16321" y="3"/>
                    <a:pt x="16307" y="8"/>
                  </a:cubicBezTo>
                  <a:lnTo>
                    <a:pt x="38" y="9397"/>
                  </a:lnTo>
                  <a:cubicBezTo>
                    <a:pt x="0" y="9434"/>
                    <a:pt x="0" y="9471"/>
                    <a:pt x="13" y="9509"/>
                  </a:cubicBezTo>
                  <a:cubicBezTo>
                    <a:pt x="25" y="9521"/>
                    <a:pt x="50" y="9533"/>
                    <a:pt x="75" y="9533"/>
                  </a:cubicBezTo>
                  <a:cubicBezTo>
                    <a:pt x="87" y="9533"/>
                    <a:pt x="112" y="9521"/>
                    <a:pt x="125" y="9521"/>
                  </a:cubicBezTo>
                  <a:lnTo>
                    <a:pt x="16394" y="144"/>
                  </a:lnTo>
                  <a:cubicBezTo>
                    <a:pt x="16419" y="120"/>
                    <a:pt x="16432" y="70"/>
                    <a:pt x="16419" y="33"/>
                  </a:cubicBezTo>
                  <a:cubicBezTo>
                    <a:pt x="16403" y="9"/>
                    <a:pt x="16378" y="0"/>
                    <a:pt x="16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629;p99">
              <a:extLst>
                <a:ext uri="{FF2B5EF4-FFF2-40B4-BE49-F238E27FC236}">
                  <a16:creationId xmlns:a16="http://schemas.microsoft.com/office/drawing/2014/main" id="{DC50694D-2341-4B41-A6A7-9227D8D9788A}"/>
                </a:ext>
              </a:extLst>
            </p:cNvPr>
            <p:cNvSpPr/>
            <p:nvPr/>
          </p:nvSpPr>
          <p:spPr>
            <a:xfrm>
              <a:off x="885175" y="2531300"/>
              <a:ext cx="411100" cy="238650"/>
            </a:xfrm>
            <a:custGeom>
              <a:avLst/>
              <a:gdLst/>
              <a:ahLst/>
              <a:cxnLst/>
              <a:rect l="l" t="t" r="r" b="b"/>
              <a:pathLst>
                <a:path w="16444" h="9546" extrusionOk="0">
                  <a:moveTo>
                    <a:pt x="16351" y="0"/>
                  </a:moveTo>
                  <a:cubicBezTo>
                    <a:pt x="16339" y="0"/>
                    <a:pt x="16328" y="3"/>
                    <a:pt x="16320" y="7"/>
                  </a:cubicBezTo>
                  <a:lnTo>
                    <a:pt x="50" y="9409"/>
                  </a:lnTo>
                  <a:cubicBezTo>
                    <a:pt x="13" y="9409"/>
                    <a:pt x="0" y="9433"/>
                    <a:pt x="0" y="9471"/>
                  </a:cubicBezTo>
                  <a:cubicBezTo>
                    <a:pt x="0" y="9508"/>
                    <a:pt x="25" y="9545"/>
                    <a:pt x="75" y="9545"/>
                  </a:cubicBezTo>
                  <a:cubicBezTo>
                    <a:pt x="83" y="9545"/>
                    <a:pt x="97" y="9540"/>
                    <a:pt x="113" y="9540"/>
                  </a:cubicBezTo>
                  <a:cubicBezTo>
                    <a:pt x="120" y="9540"/>
                    <a:pt x="129" y="9541"/>
                    <a:pt x="137" y="9545"/>
                  </a:cubicBezTo>
                  <a:lnTo>
                    <a:pt x="16394" y="144"/>
                  </a:lnTo>
                  <a:cubicBezTo>
                    <a:pt x="16419" y="119"/>
                    <a:pt x="16444" y="69"/>
                    <a:pt x="16419" y="44"/>
                  </a:cubicBezTo>
                  <a:cubicBezTo>
                    <a:pt x="16403" y="11"/>
                    <a:pt x="16375" y="0"/>
                    <a:pt x="16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630;p99">
              <a:extLst>
                <a:ext uri="{FF2B5EF4-FFF2-40B4-BE49-F238E27FC236}">
                  <a16:creationId xmlns:a16="http://schemas.microsoft.com/office/drawing/2014/main" id="{A5077E4F-A228-4949-86D8-F364C164752A}"/>
                </a:ext>
              </a:extLst>
            </p:cNvPr>
            <p:cNvSpPr/>
            <p:nvPr/>
          </p:nvSpPr>
          <p:spPr>
            <a:xfrm>
              <a:off x="1225475" y="2522800"/>
              <a:ext cx="14000" cy="17975"/>
            </a:xfrm>
            <a:custGeom>
              <a:avLst/>
              <a:gdLst/>
              <a:ahLst/>
              <a:cxnLst/>
              <a:rect l="l" t="t" r="r" b="b"/>
              <a:pathLst>
                <a:path w="560" h="719" extrusionOk="0">
                  <a:moveTo>
                    <a:pt x="405" y="0"/>
                  </a:moveTo>
                  <a:cubicBezTo>
                    <a:pt x="369" y="0"/>
                    <a:pt x="328" y="12"/>
                    <a:pt x="286" y="37"/>
                  </a:cubicBezTo>
                  <a:cubicBezTo>
                    <a:pt x="125" y="148"/>
                    <a:pt x="13" y="335"/>
                    <a:pt x="0" y="509"/>
                  </a:cubicBezTo>
                  <a:cubicBezTo>
                    <a:pt x="0" y="642"/>
                    <a:pt x="64" y="719"/>
                    <a:pt x="160" y="719"/>
                  </a:cubicBezTo>
                  <a:cubicBezTo>
                    <a:pt x="198" y="719"/>
                    <a:pt x="241" y="707"/>
                    <a:pt x="286" y="682"/>
                  </a:cubicBezTo>
                  <a:cubicBezTo>
                    <a:pt x="435" y="571"/>
                    <a:pt x="547" y="397"/>
                    <a:pt x="559" y="198"/>
                  </a:cubicBezTo>
                  <a:cubicBezTo>
                    <a:pt x="559" y="74"/>
                    <a:pt x="496" y="0"/>
                    <a:pt x="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631;p99">
              <a:extLst>
                <a:ext uri="{FF2B5EF4-FFF2-40B4-BE49-F238E27FC236}">
                  <a16:creationId xmlns:a16="http://schemas.microsoft.com/office/drawing/2014/main" id="{B26303C3-0FBC-4748-984B-637EA55A6D8D}"/>
                </a:ext>
              </a:extLst>
            </p:cNvPr>
            <p:cNvSpPr/>
            <p:nvPr/>
          </p:nvSpPr>
          <p:spPr>
            <a:xfrm>
              <a:off x="1220500" y="2502650"/>
              <a:ext cx="50025" cy="44375"/>
            </a:xfrm>
            <a:custGeom>
              <a:avLst/>
              <a:gdLst/>
              <a:ahLst/>
              <a:cxnLst/>
              <a:rect l="l" t="t" r="r" b="b"/>
              <a:pathLst>
                <a:path w="2001" h="1775" extrusionOk="0">
                  <a:moveTo>
                    <a:pt x="1641" y="97"/>
                  </a:moveTo>
                  <a:cubicBezTo>
                    <a:pt x="1684" y="97"/>
                    <a:pt x="1726" y="106"/>
                    <a:pt x="1764" y="122"/>
                  </a:cubicBezTo>
                  <a:cubicBezTo>
                    <a:pt x="1826" y="160"/>
                    <a:pt x="1876" y="246"/>
                    <a:pt x="1864" y="333"/>
                  </a:cubicBezTo>
                  <a:cubicBezTo>
                    <a:pt x="1851" y="631"/>
                    <a:pt x="1677" y="892"/>
                    <a:pt x="1429" y="1054"/>
                  </a:cubicBezTo>
                  <a:lnTo>
                    <a:pt x="485" y="1613"/>
                  </a:lnTo>
                  <a:cubicBezTo>
                    <a:pt x="436" y="1648"/>
                    <a:pt x="383" y="1663"/>
                    <a:pt x="328" y="1663"/>
                  </a:cubicBezTo>
                  <a:cubicBezTo>
                    <a:pt x="286" y="1663"/>
                    <a:pt x="243" y="1654"/>
                    <a:pt x="199" y="1637"/>
                  </a:cubicBezTo>
                  <a:cubicBezTo>
                    <a:pt x="137" y="1588"/>
                    <a:pt x="88" y="1513"/>
                    <a:pt x="112" y="1426"/>
                  </a:cubicBezTo>
                  <a:cubicBezTo>
                    <a:pt x="125" y="1128"/>
                    <a:pt x="299" y="867"/>
                    <a:pt x="535" y="706"/>
                  </a:cubicBezTo>
                  <a:lnTo>
                    <a:pt x="1491" y="147"/>
                  </a:lnTo>
                  <a:cubicBezTo>
                    <a:pt x="1533" y="112"/>
                    <a:pt x="1587" y="97"/>
                    <a:pt x="1641" y="97"/>
                  </a:cubicBezTo>
                  <a:close/>
                  <a:moveTo>
                    <a:pt x="1673" y="0"/>
                  </a:moveTo>
                  <a:cubicBezTo>
                    <a:pt x="1592" y="0"/>
                    <a:pt x="1509" y="27"/>
                    <a:pt x="1441" y="73"/>
                  </a:cubicBezTo>
                  <a:lnTo>
                    <a:pt x="497" y="631"/>
                  </a:lnTo>
                  <a:cubicBezTo>
                    <a:pt x="212" y="805"/>
                    <a:pt x="25" y="1116"/>
                    <a:pt x="13" y="1439"/>
                  </a:cubicBezTo>
                  <a:cubicBezTo>
                    <a:pt x="1" y="1563"/>
                    <a:pt x="63" y="1687"/>
                    <a:pt x="174" y="1749"/>
                  </a:cubicBezTo>
                  <a:cubicBezTo>
                    <a:pt x="199" y="1762"/>
                    <a:pt x="261" y="1774"/>
                    <a:pt x="311" y="1774"/>
                  </a:cubicBezTo>
                  <a:cubicBezTo>
                    <a:pt x="386" y="1774"/>
                    <a:pt x="485" y="1749"/>
                    <a:pt x="559" y="1712"/>
                  </a:cubicBezTo>
                  <a:lnTo>
                    <a:pt x="1503" y="1153"/>
                  </a:lnTo>
                  <a:cubicBezTo>
                    <a:pt x="1789" y="992"/>
                    <a:pt x="1975" y="681"/>
                    <a:pt x="1988" y="346"/>
                  </a:cubicBezTo>
                  <a:cubicBezTo>
                    <a:pt x="2000" y="222"/>
                    <a:pt x="1938" y="97"/>
                    <a:pt x="1826" y="35"/>
                  </a:cubicBezTo>
                  <a:cubicBezTo>
                    <a:pt x="1778" y="11"/>
                    <a:pt x="1726" y="0"/>
                    <a:pt x="1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632;p99">
              <a:extLst>
                <a:ext uri="{FF2B5EF4-FFF2-40B4-BE49-F238E27FC236}">
                  <a16:creationId xmlns:a16="http://schemas.microsoft.com/office/drawing/2014/main" id="{AA1E154A-94D4-1B40-97E0-FCCB1F63EEBA}"/>
                </a:ext>
              </a:extLst>
            </p:cNvPr>
            <p:cNvSpPr/>
            <p:nvPr/>
          </p:nvSpPr>
          <p:spPr>
            <a:xfrm>
              <a:off x="902875" y="2699125"/>
              <a:ext cx="156200" cy="101400"/>
            </a:xfrm>
            <a:custGeom>
              <a:avLst/>
              <a:gdLst/>
              <a:ahLst/>
              <a:cxnLst/>
              <a:rect l="l" t="t" r="r" b="b"/>
              <a:pathLst>
                <a:path w="6248" h="4056" extrusionOk="0">
                  <a:moveTo>
                    <a:pt x="6077" y="1"/>
                  </a:moveTo>
                  <a:cubicBezTo>
                    <a:pt x="6032" y="1"/>
                    <a:pt x="5981" y="17"/>
                    <a:pt x="5924" y="50"/>
                  </a:cubicBezTo>
                  <a:lnTo>
                    <a:pt x="336" y="3279"/>
                  </a:lnTo>
                  <a:cubicBezTo>
                    <a:pt x="149" y="3404"/>
                    <a:pt x="25" y="3602"/>
                    <a:pt x="0" y="3838"/>
                  </a:cubicBezTo>
                  <a:cubicBezTo>
                    <a:pt x="0" y="3978"/>
                    <a:pt x="74" y="4056"/>
                    <a:pt x="182" y="4056"/>
                  </a:cubicBezTo>
                  <a:cubicBezTo>
                    <a:pt x="228" y="4056"/>
                    <a:pt x="280" y="4042"/>
                    <a:pt x="336" y="4012"/>
                  </a:cubicBezTo>
                  <a:lnTo>
                    <a:pt x="5924" y="783"/>
                  </a:lnTo>
                  <a:cubicBezTo>
                    <a:pt x="6111" y="659"/>
                    <a:pt x="6235" y="448"/>
                    <a:pt x="6247" y="224"/>
                  </a:cubicBezTo>
                  <a:cubicBezTo>
                    <a:pt x="6247" y="85"/>
                    <a:pt x="6181" y="1"/>
                    <a:pt x="60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633;p99">
              <a:extLst>
                <a:ext uri="{FF2B5EF4-FFF2-40B4-BE49-F238E27FC236}">
                  <a16:creationId xmlns:a16="http://schemas.microsoft.com/office/drawing/2014/main" id="{947E59AF-51CC-F446-AF76-975EEE566B6D}"/>
                </a:ext>
              </a:extLst>
            </p:cNvPr>
            <p:cNvSpPr/>
            <p:nvPr/>
          </p:nvSpPr>
          <p:spPr>
            <a:xfrm>
              <a:off x="885175" y="2603625"/>
              <a:ext cx="410800" cy="238350"/>
            </a:xfrm>
            <a:custGeom>
              <a:avLst/>
              <a:gdLst/>
              <a:ahLst/>
              <a:cxnLst/>
              <a:rect l="l" t="t" r="r" b="b"/>
              <a:pathLst>
                <a:path w="16432" h="9534" extrusionOk="0">
                  <a:moveTo>
                    <a:pt x="16351" y="0"/>
                  </a:moveTo>
                  <a:cubicBezTo>
                    <a:pt x="16336" y="0"/>
                    <a:pt x="16321" y="3"/>
                    <a:pt x="16307" y="8"/>
                  </a:cubicBezTo>
                  <a:lnTo>
                    <a:pt x="38" y="9397"/>
                  </a:lnTo>
                  <a:cubicBezTo>
                    <a:pt x="0" y="9434"/>
                    <a:pt x="0" y="9471"/>
                    <a:pt x="13" y="9509"/>
                  </a:cubicBezTo>
                  <a:cubicBezTo>
                    <a:pt x="25" y="9521"/>
                    <a:pt x="50" y="9534"/>
                    <a:pt x="75" y="9534"/>
                  </a:cubicBezTo>
                  <a:cubicBezTo>
                    <a:pt x="83" y="9534"/>
                    <a:pt x="97" y="9528"/>
                    <a:pt x="113" y="9528"/>
                  </a:cubicBezTo>
                  <a:cubicBezTo>
                    <a:pt x="120" y="9528"/>
                    <a:pt x="129" y="9529"/>
                    <a:pt x="137" y="9534"/>
                  </a:cubicBezTo>
                  <a:lnTo>
                    <a:pt x="16394" y="144"/>
                  </a:lnTo>
                  <a:cubicBezTo>
                    <a:pt x="16419" y="120"/>
                    <a:pt x="16432" y="70"/>
                    <a:pt x="16419" y="33"/>
                  </a:cubicBezTo>
                  <a:cubicBezTo>
                    <a:pt x="16403" y="9"/>
                    <a:pt x="16378" y="0"/>
                    <a:pt x="16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634;p99">
              <a:extLst>
                <a:ext uri="{FF2B5EF4-FFF2-40B4-BE49-F238E27FC236}">
                  <a16:creationId xmlns:a16="http://schemas.microsoft.com/office/drawing/2014/main" id="{1571CAAC-0431-D243-9F3E-16E214BFE953}"/>
                </a:ext>
              </a:extLst>
            </p:cNvPr>
            <p:cNvSpPr/>
            <p:nvPr/>
          </p:nvSpPr>
          <p:spPr>
            <a:xfrm>
              <a:off x="1220500" y="2574875"/>
              <a:ext cx="50025" cy="44475"/>
            </a:xfrm>
            <a:custGeom>
              <a:avLst/>
              <a:gdLst/>
              <a:ahLst/>
              <a:cxnLst/>
              <a:rect l="l" t="t" r="r" b="b"/>
              <a:pathLst>
                <a:path w="2001" h="1779" extrusionOk="0">
                  <a:moveTo>
                    <a:pt x="1656" y="0"/>
                  </a:moveTo>
                  <a:cubicBezTo>
                    <a:pt x="1580" y="0"/>
                    <a:pt x="1505" y="23"/>
                    <a:pt x="1441" y="65"/>
                  </a:cubicBezTo>
                  <a:lnTo>
                    <a:pt x="497" y="624"/>
                  </a:lnTo>
                  <a:cubicBezTo>
                    <a:pt x="212" y="798"/>
                    <a:pt x="25" y="1108"/>
                    <a:pt x="13" y="1431"/>
                  </a:cubicBezTo>
                  <a:cubicBezTo>
                    <a:pt x="1" y="1555"/>
                    <a:pt x="63" y="1679"/>
                    <a:pt x="174" y="1742"/>
                  </a:cubicBezTo>
                  <a:cubicBezTo>
                    <a:pt x="199" y="1766"/>
                    <a:pt x="261" y="1779"/>
                    <a:pt x="311" y="1779"/>
                  </a:cubicBezTo>
                  <a:cubicBezTo>
                    <a:pt x="386" y="1779"/>
                    <a:pt x="485" y="1742"/>
                    <a:pt x="559" y="1717"/>
                  </a:cubicBezTo>
                  <a:lnTo>
                    <a:pt x="1503" y="1158"/>
                  </a:lnTo>
                  <a:cubicBezTo>
                    <a:pt x="1789" y="984"/>
                    <a:pt x="1975" y="673"/>
                    <a:pt x="1988" y="351"/>
                  </a:cubicBezTo>
                  <a:cubicBezTo>
                    <a:pt x="2000" y="226"/>
                    <a:pt x="1938" y="102"/>
                    <a:pt x="1826" y="40"/>
                  </a:cubicBezTo>
                  <a:cubicBezTo>
                    <a:pt x="1773" y="13"/>
                    <a:pt x="1714" y="0"/>
                    <a:pt x="16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635;p99">
              <a:extLst>
                <a:ext uri="{FF2B5EF4-FFF2-40B4-BE49-F238E27FC236}">
                  <a16:creationId xmlns:a16="http://schemas.microsoft.com/office/drawing/2014/main" id="{196310BC-D01E-8246-A338-0AF4B2247046}"/>
                </a:ext>
              </a:extLst>
            </p:cNvPr>
            <p:cNvSpPr/>
            <p:nvPr/>
          </p:nvSpPr>
          <p:spPr>
            <a:xfrm>
              <a:off x="1251250" y="2580225"/>
              <a:ext cx="14000" cy="18000"/>
            </a:xfrm>
            <a:custGeom>
              <a:avLst/>
              <a:gdLst/>
              <a:ahLst/>
              <a:cxnLst/>
              <a:rect l="l" t="t" r="r" b="b"/>
              <a:pathLst>
                <a:path w="560" h="720" extrusionOk="0">
                  <a:moveTo>
                    <a:pt x="400" y="1"/>
                  </a:moveTo>
                  <a:cubicBezTo>
                    <a:pt x="362" y="1"/>
                    <a:pt x="319" y="12"/>
                    <a:pt x="273" y="37"/>
                  </a:cubicBezTo>
                  <a:cubicBezTo>
                    <a:pt x="124" y="149"/>
                    <a:pt x="13" y="323"/>
                    <a:pt x="0" y="509"/>
                  </a:cubicBezTo>
                  <a:cubicBezTo>
                    <a:pt x="0" y="643"/>
                    <a:pt x="64" y="719"/>
                    <a:pt x="156" y="719"/>
                  </a:cubicBezTo>
                  <a:cubicBezTo>
                    <a:pt x="191" y="719"/>
                    <a:pt x="231" y="707"/>
                    <a:pt x="273" y="683"/>
                  </a:cubicBezTo>
                  <a:cubicBezTo>
                    <a:pt x="435" y="571"/>
                    <a:pt x="534" y="397"/>
                    <a:pt x="559" y="199"/>
                  </a:cubicBezTo>
                  <a:cubicBezTo>
                    <a:pt x="559" y="74"/>
                    <a:pt x="495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636;p99">
              <a:extLst>
                <a:ext uri="{FF2B5EF4-FFF2-40B4-BE49-F238E27FC236}">
                  <a16:creationId xmlns:a16="http://schemas.microsoft.com/office/drawing/2014/main" id="{AB244D44-A43F-F44F-ADDE-C11606653737}"/>
                </a:ext>
              </a:extLst>
            </p:cNvPr>
            <p:cNvSpPr/>
            <p:nvPr/>
          </p:nvSpPr>
          <p:spPr>
            <a:xfrm>
              <a:off x="1220825" y="2719250"/>
              <a:ext cx="50000" cy="44475"/>
            </a:xfrm>
            <a:custGeom>
              <a:avLst/>
              <a:gdLst/>
              <a:ahLst/>
              <a:cxnLst/>
              <a:rect l="l" t="t" r="r" b="b"/>
              <a:pathLst>
                <a:path w="2000" h="1779" extrusionOk="0">
                  <a:moveTo>
                    <a:pt x="1663" y="0"/>
                  </a:moveTo>
                  <a:cubicBezTo>
                    <a:pt x="1584" y="0"/>
                    <a:pt x="1504" y="23"/>
                    <a:pt x="1441" y="65"/>
                  </a:cubicBezTo>
                  <a:lnTo>
                    <a:pt x="484" y="624"/>
                  </a:lnTo>
                  <a:cubicBezTo>
                    <a:pt x="199" y="798"/>
                    <a:pt x="12" y="1108"/>
                    <a:pt x="0" y="1431"/>
                  </a:cubicBezTo>
                  <a:cubicBezTo>
                    <a:pt x="0" y="1555"/>
                    <a:pt x="50" y="1679"/>
                    <a:pt x="161" y="1742"/>
                  </a:cubicBezTo>
                  <a:cubicBezTo>
                    <a:pt x="186" y="1766"/>
                    <a:pt x="248" y="1779"/>
                    <a:pt x="298" y="1779"/>
                  </a:cubicBezTo>
                  <a:cubicBezTo>
                    <a:pt x="373" y="1766"/>
                    <a:pt x="472" y="1742"/>
                    <a:pt x="559" y="1717"/>
                  </a:cubicBezTo>
                  <a:lnTo>
                    <a:pt x="1503" y="1158"/>
                  </a:lnTo>
                  <a:cubicBezTo>
                    <a:pt x="1788" y="984"/>
                    <a:pt x="1975" y="673"/>
                    <a:pt x="1987" y="351"/>
                  </a:cubicBezTo>
                  <a:cubicBezTo>
                    <a:pt x="2000" y="226"/>
                    <a:pt x="1937" y="102"/>
                    <a:pt x="1838" y="40"/>
                  </a:cubicBezTo>
                  <a:cubicBezTo>
                    <a:pt x="1784" y="13"/>
                    <a:pt x="1724" y="0"/>
                    <a:pt x="16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637;p99">
              <a:extLst>
                <a:ext uri="{FF2B5EF4-FFF2-40B4-BE49-F238E27FC236}">
                  <a16:creationId xmlns:a16="http://schemas.microsoft.com/office/drawing/2014/main" id="{610DDB3B-3C77-314E-A28C-A9EBD550082F}"/>
                </a:ext>
              </a:extLst>
            </p:cNvPr>
            <p:cNvSpPr/>
            <p:nvPr/>
          </p:nvSpPr>
          <p:spPr>
            <a:xfrm>
              <a:off x="1251250" y="2724625"/>
              <a:ext cx="14000" cy="18275"/>
            </a:xfrm>
            <a:custGeom>
              <a:avLst/>
              <a:gdLst/>
              <a:ahLst/>
              <a:cxnLst/>
              <a:rect l="l" t="t" r="r" b="b"/>
              <a:pathLst>
                <a:path w="560" h="731" extrusionOk="0">
                  <a:moveTo>
                    <a:pt x="399" y="0"/>
                  </a:moveTo>
                  <a:cubicBezTo>
                    <a:pt x="361" y="0"/>
                    <a:pt x="319" y="12"/>
                    <a:pt x="273" y="36"/>
                  </a:cubicBezTo>
                  <a:cubicBezTo>
                    <a:pt x="124" y="148"/>
                    <a:pt x="13" y="322"/>
                    <a:pt x="0" y="521"/>
                  </a:cubicBezTo>
                  <a:cubicBezTo>
                    <a:pt x="0" y="654"/>
                    <a:pt x="64" y="731"/>
                    <a:pt x="156" y="731"/>
                  </a:cubicBezTo>
                  <a:cubicBezTo>
                    <a:pt x="191" y="731"/>
                    <a:pt x="231" y="719"/>
                    <a:pt x="273" y="694"/>
                  </a:cubicBezTo>
                  <a:cubicBezTo>
                    <a:pt x="435" y="583"/>
                    <a:pt x="534" y="409"/>
                    <a:pt x="559" y="210"/>
                  </a:cubicBezTo>
                  <a:cubicBezTo>
                    <a:pt x="559" y="76"/>
                    <a:pt x="495" y="0"/>
                    <a:pt x="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638;p99">
              <a:extLst>
                <a:ext uri="{FF2B5EF4-FFF2-40B4-BE49-F238E27FC236}">
                  <a16:creationId xmlns:a16="http://schemas.microsoft.com/office/drawing/2014/main" id="{33796634-BE6F-F24E-A915-455A60B02F71}"/>
                </a:ext>
              </a:extLst>
            </p:cNvPr>
            <p:cNvSpPr/>
            <p:nvPr/>
          </p:nvSpPr>
          <p:spPr>
            <a:xfrm>
              <a:off x="1220825" y="2791000"/>
              <a:ext cx="49700" cy="44450"/>
            </a:xfrm>
            <a:custGeom>
              <a:avLst/>
              <a:gdLst/>
              <a:ahLst/>
              <a:cxnLst/>
              <a:rect l="l" t="t" r="r" b="b"/>
              <a:pathLst>
                <a:path w="1988" h="1778" extrusionOk="0">
                  <a:moveTo>
                    <a:pt x="1650" y="0"/>
                  </a:moveTo>
                  <a:cubicBezTo>
                    <a:pt x="1571" y="0"/>
                    <a:pt x="1493" y="26"/>
                    <a:pt x="1428" y="76"/>
                  </a:cubicBezTo>
                  <a:lnTo>
                    <a:pt x="484" y="635"/>
                  </a:lnTo>
                  <a:cubicBezTo>
                    <a:pt x="199" y="797"/>
                    <a:pt x="12" y="1107"/>
                    <a:pt x="0" y="1442"/>
                  </a:cubicBezTo>
                  <a:cubicBezTo>
                    <a:pt x="0" y="1567"/>
                    <a:pt x="50" y="1691"/>
                    <a:pt x="161" y="1753"/>
                  </a:cubicBezTo>
                  <a:cubicBezTo>
                    <a:pt x="186" y="1765"/>
                    <a:pt x="248" y="1778"/>
                    <a:pt x="298" y="1778"/>
                  </a:cubicBezTo>
                  <a:cubicBezTo>
                    <a:pt x="373" y="1778"/>
                    <a:pt x="472" y="1765"/>
                    <a:pt x="546" y="1716"/>
                  </a:cubicBezTo>
                  <a:lnTo>
                    <a:pt x="1490" y="1157"/>
                  </a:lnTo>
                  <a:cubicBezTo>
                    <a:pt x="1776" y="983"/>
                    <a:pt x="1962" y="672"/>
                    <a:pt x="1975" y="349"/>
                  </a:cubicBezTo>
                  <a:cubicBezTo>
                    <a:pt x="1987" y="225"/>
                    <a:pt x="1925" y="101"/>
                    <a:pt x="1813" y="39"/>
                  </a:cubicBezTo>
                  <a:cubicBezTo>
                    <a:pt x="1762" y="13"/>
                    <a:pt x="1705" y="0"/>
                    <a:pt x="1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639;p99">
              <a:extLst>
                <a:ext uri="{FF2B5EF4-FFF2-40B4-BE49-F238E27FC236}">
                  <a16:creationId xmlns:a16="http://schemas.microsoft.com/office/drawing/2014/main" id="{B09CD984-C64B-224C-AD81-D8A0059525C5}"/>
                </a:ext>
              </a:extLst>
            </p:cNvPr>
            <p:cNvSpPr/>
            <p:nvPr/>
          </p:nvSpPr>
          <p:spPr>
            <a:xfrm>
              <a:off x="1251250" y="2796800"/>
              <a:ext cx="14000" cy="17950"/>
            </a:xfrm>
            <a:custGeom>
              <a:avLst/>
              <a:gdLst/>
              <a:ahLst/>
              <a:cxnLst/>
              <a:rect l="l" t="t" r="r" b="b"/>
              <a:pathLst>
                <a:path w="560" h="718" extrusionOk="0">
                  <a:moveTo>
                    <a:pt x="403" y="1"/>
                  </a:moveTo>
                  <a:cubicBezTo>
                    <a:pt x="365" y="1"/>
                    <a:pt x="321" y="14"/>
                    <a:pt x="273" y="43"/>
                  </a:cubicBezTo>
                  <a:cubicBezTo>
                    <a:pt x="124" y="130"/>
                    <a:pt x="13" y="316"/>
                    <a:pt x="0" y="502"/>
                  </a:cubicBezTo>
                  <a:cubicBezTo>
                    <a:pt x="0" y="636"/>
                    <a:pt x="63" y="718"/>
                    <a:pt x="154" y="718"/>
                  </a:cubicBezTo>
                  <a:cubicBezTo>
                    <a:pt x="190" y="718"/>
                    <a:pt x="231" y="705"/>
                    <a:pt x="273" y="676"/>
                  </a:cubicBezTo>
                  <a:cubicBezTo>
                    <a:pt x="435" y="565"/>
                    <a:pt x="534" y="403"/>
                    <a:pt x="559" y="192"/>
                  </a:cubicBezTo>
                  <a:cubicBezTo>
                    <a:pt x="559" y="78"/>
                    <a:pt x="497" y="1"/>
                    <a:pt x="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640;p99">
              <a:extLst>
                <a:ext uri="{FF2B5EF4-FFF2-40B4-BE49-F238E27FC236}">
                  <a16:creationId xmlns:a16="http://schemas.microsoft.com/office/drawing/2014/main" id="{7539CF49-DFA4-EC41-87A2-F682EB2E7C5E}"/>
                </a:ext>
              </a:extLst>
            </p:cNvPr>
            <p:cNvSpPr/>
            <p:nvPr/>
          </p:nvSpPr>
          <p:spPr>
            <a:xfrm>
              <a:off x="902875" y="2799350"/>
              <a:ext cx="107750" cy="73425"/>
            </a:xfrm>
            <a:custGeom>
              <a:avLst/>
              <a:gdLst/>
              <a:ahLst/>
              <a:cxnLst/>
              <a:rect l="l" t="t" r="r" b="b"/>
              <a:pathLst>
                <a:path w="4310" h="2937" extrusionOk="0">
                  <a:moveTo>
                    <a:pt x="4137" y="1"/>
                  </a:moveTo>
                  <a:cubicBezTo>
                    <a:pt x="4089" y="1"/>
                    <a:pt x="4034" y="17"/>
                    <a:pt x="3975" y="53"/>
                  </a:cubicBezTo>
                  <a:lnTo>
                    <a:pt x="336" y="2164"/>
                  </a:lnTo>
                  <a:cubicBezTo>
                    <a:pt x="149" y="2288"/>
                    <a:pt x="25" y="2487"/>
                    <a:pt x="0" y="2723"/>
                  </a:cubicBezTo>
                  <a:cubicBezTo>
                    <a:pt x="0" y="2859"/>
                    <a:pt x="70" y="2936"/>
                    <a:pt x="173" y="2936"/>
                  </a:cubicBezTo>
                  <a:cubicBezTo>
                    <a:pt x="221" y="2936"/>
                    <a:pt x="277" y="2920"/>
                    <a:pt x="336" y="2884"/>
                  </a:cubicBezTo>
                  <a:lnTo>
                    <a:pt x="3975" y="773"/>
                  </a:lnTo>
                  <a:cubicBezTo>
                    <a:pt x="4161" y="649"/>
                    <a:pt x="4285" y="450"/>
                    <a:pt x="4310" y="214"/>
                  </a:cubicBezTo>
                  <a:cubicBezTo>
                    <a:pt x="4310" y="78"/>
                    <a:pt x="4240" y="1"/>
                    <a:pt x="4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641;p99">
              <a:extLst>
                <a:ext uri="{FF2B5EF4-FFF2-40B4-BE49-F238E27FC236}">
                  <a16:creationId xmlns:a16="http://schemas.microsoft.com/office/drawing/2014/main" id="{5E8403BE-2CD8-ED47-A38C-7EB5225EA3E0}"/>
                </a:ext>
              </a:extLst>
            </p:cNvPr>
            <p:cNvSpPr/>
            <p:nvPr/>
          </p:nvSpPr>
          <p:spPr>
            <a:xfrm>
              <a:off x="885175" y="2675675"/>
              <a:ext cx="410800" cy="238650"/>
            </a:xfrm>
            <a:custGeom>
              <a:avLst/>
              <a:gdLst/>
              <a:ahLst/>
              <a:cxnLst/>
              <a:rect l="l" t="t" r="r" b="b"/>
              <a:pathLst>
                <a:path w="16432" h="9546" extrusionOk="0">
                  <a:moveTo>
                    <a:pt x="16347" y="0"/>
                  </a:moveTo>
                  <a:cubicBezTo>
                    <a:pt x="16334" y="0"/>
                    <a:pt x="16320" y="3"/>
                    <a:pt x="16307" y="7"/>
                  </a:cubicBezTo>
                  <a:lnTo>
                    <a:pt x="38" y="9409"/>
                  </a:lnTo>
                  <a:cubicBezTo>
                    <a:pt x="0" y="9433"/>
                    <a:pt x="0" y="9483"/>
                    <a:pt x="13" y="9508"/>
                  </a:cubicBezTo>
                  <a:cubicBezTo>
                    <a:pt x="25" y="9520"/>
                    <a:pt x="50" y="9545"/>
                    <a:pt x="75" y="9545"/>
                  </a:cubicBezTo>
                  <a:cubicBezTo>
                    <a:pt x="83" y="9545"/>
                    <a:pt x="97" y="9540"/>
                    <a:pt x="113" y="9540"/>
                  </a:cubicBezTo>
                  <a:cubicBezTo>
                    <a:pt x="120" y="9540"/>
                    <a:pt x="129" y="9541"/>
                    <a:pt x="137" y="9545"/>
                  </a:cubicBezTo>
                  <a:lnTo>
                    <a:pt x="16394" y="144"/>
                  </a:lnTo>
                  <a:cubicBezTo>
                    <a:pt x="16419" y="119"/>
                    <a:pt x="16432" y="69"/>
                    <a:pt x="16419" y="44"/>
                  </a:cubicBezTo>
                  <a:cubicBezTo>
                    <a:pt x="16403" y="11"/>
                    <a:pt x="16375" y="0"/>
                    <a:pt x="16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642;p99">
              <a:extLst>
                <a:ext uri="{FF2B5EF4-FFF2-40B4-BE49-F238E27FC236}">
                  <a16:creationId xmlns:a16="http://schemas.microsoft.com/office/drawing/2014/main" id="{FD49CA84-5DE8-A54C-BB94-82F98999E57B}"/>
                </a:ext>
              </a:extLst>
            </p:cNvPr>
            <p:cNvSpPr/>
            <p:nvPr/>
          </p:nvSpPr>
          <p:spPr>
            <a:xfrm>
              <a:off x="1225475" y="2667175"/>
              <a:ext cx="14000" cy="18300"/>
            </a:xfrm>
            <a:custGeom>
              <a:avLst/>
              <a:gdLst/>
              <a:ahLst/>
              <a:cxnLst/>
              <a:rect l="l" t="t" r="r" b="b"/>
              <a:pathLst>
                <a:path w="560" h="732" extrusionOk="0">
                  <a:moveTo>
                    <a:pt x="404" y="0"/>
                  </a:moveTo>
                  <a:cubicBezTo>
                    <a:pt x="368" y="0"/>
                    <a:pt x="328" y="12"/>
                    <a:pt x="286" y="37"/>
                  </a:cubicBezTo>
                  <a:cubicBezTo>
                    <a:pt x="125" y="148"/>
                    <a:pt x="13" y="335"/>
                    <a:pt x="0" y="521"/>
                  </a:cubicBezTo>
                  <a:cubicBezTo>
                    <a:pt x="0" y="655"/>
                    <a:pt x="64" y="731"/>
                    <a:pt x="160" y="731"/>
                  </a:cubicBezTo>
                  <a:cubicBezTo>
                    <a:pt x="198" y="731"/>
                    <a:pt x="241" y="719"/>
                    <a:pt x="286" y="695"/>
                  </a:cubicBezTo>
                  <a:cubicBezTo>
                    <a:pt x="435" y="583"/>
                    <a:pt x="547" y="409"/>
                    <a:pt x="559" y="211"/>
                  </a:cubicBezTo>
                  <a:cubicBezTo>
                    <a:pt x="559" y="77"/>
                    <a:pt x="495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643;p99">
              <a:extLst>
                <a:ext uri="{FF2B5EF4-FFF2-40B4-BE49-F238E27FC236}">
                  <a16:creationId xmlns:a16="http://schemas.microsoft.com/office/drawing/2014/main" id="{D196E0E0-0280-2F4A-9741-B4B0EDB1FF56}"/>
                </a:ext>
              </a:extLst>
            </p:cNvPr>
            <p:cNvSpPr/>
            <p:nvPr/>
          </p:nvSpPr>
          <p:spPr>
            <a:xfrm>
              <a:off x="1220825" y="2647025"/>
              <a:ext cx="49700" cy="44375"/>
            </a:xfrm>
            <a:custGeom>
              <a:avLst/>
              <a:gdLst/>
              <a:ahLst/>
              <a:cxnLst/>
              <a:rect l="l" t="t" r="r" b="b"/>
              <a:pathLst>
                <a:path w="1988" h="1775" extrusionOk="0">
                  <a:moveTo>
                    <a:pt x="1628" y="97"/>
                  </a:moveTo>
                  <a:cubicBezTo>
                    <a:pt x="1671" y="97"/>
                    <a:pt x="1713" y="106"/>
                    <a:pt x="1751" y="122"/>
                  </a:cubicBezTo>
                  <a:cubicBezTo>
                    <a:pt x="1813" y="160"/>
                    <a:pt x="1863" y="247"/>
                    <a:pt x="1851" y="333"/>
                  </a:cubicBezTo>
                  <a:cubicBezTo>
                    <a:pt x="1838" y="632"/>
                    <a:pt x="1664" y="892"/>
                    <a:pt x="1416" y="1054"/>
                  </a:cubicBezTo>
                  <a:lnTo>
                    <a:pt x="472" y="1613"/>
                  </a:lnTo>
                  <a:cubicBezTo>
                    <a:pt x="423" y="1648"/>
                    <a:pt x="370" y="1663"/>
                    <a:pt x="315" y="1663"/>
                  </a:cubicBezTo>
                  <a:cubicBezTo>
                    <a:pt x="273" y="1663"/>
                    <a:pt x="230" y="1654"/>
                    <a:pt x="186" y="1637"/>
                  </a:cubicBezTo>
                  <a:cubicBezTo>
                    <a:pt x="124" y="1588"/>
                    <a:pt x="75" y="1513"/>
                    <a:pt x="99" y="1426"/>
                  </a:cubicBezTo>
                  <a:cubicBezTo>
                    <a:pt x="112" y="1128"/>
                    <a:pt x="286" y="867"/>
                    <a:pt x="522" y="706"/>
                  </a:cubicBezTo>
                  <a:lnTo>
                    <a:pt x="1478" y="147"/>
                  </a:lnTo>
                  <a:cubicBezTo>
                    <a:pt x="1520" y="112"/>
                    <a:pt x="1574" y="97"/>
                    <a:pt x="1628" y="97"/>
                  </a:cubicBezTo>
                  <a:close/>
                  <a:moveTo>
                    <a:pt x="1660" y="0"/>
                  </a:moveTo>
                  <a:cubicBezTo>
                    <a:pt x="1579" y="0"/>
                    <a:pt x="1496" y="27"/>
                    <a:pt x="1428" y="73"/>
                  </a:cubicBezTo>
                  <a:lnTo>
                    <a:pt x="484" y="632"/>
                  </a:lnTo>
                  <a:cubicBezTo>
                    <a:pt x="199" y="805"/>
                    <a:pt x="12" y="1116"/>
                    <a:pt x="0" y="1439"/>
                  </a:cubicBezTo>
                  <a:cubicBezTo>
                    <a:pt x="0" y="1563"/>
                    <a:pt x="50" y="1687"/>
                    <a:pt x="161" y="1749"/>
                  </a:cubicBezTo>
                  <a:cubicBezTo>
                    <a:pt x="186" y="1762"/>
                    <a:pt x="248" y="1774"/>
                    <a:pt x="298" y="1774"/>
                  </a:cubicBezTo>
                  <a:cubicBezTo>
                    <a:pt x="373" y="1762"/>
                    <a:pt x="447" y="1749"/>
                    <a:pt x="546" y="1712"/>
                  </a:cubicBezTo>
                  <a:lnTo>
                    <a:pt x="1490" y="1153"/>
                  </a:lnTo>
                  <a:cubicBezTo>
                    <a:pt x="1776" y="992"/>
                    <a:pt x="1962" y="681"/>
                    <a:pt x="1975" y="346"/>
                  </a:cubicBezTo>
                  <a:cubicBezTo>
                    <a:pt x="1987" y="222"/>
                    <a:pt x="1925" y="97"/>
                    <a:pt x="1813" y="35"/>
                  </a:cubicBezTo>
                  <a:cubicBezTo>
                    <a:pt x="1765" y="11"/>
                    <a:pt x="1713" y="0"/>
                    <a:pt x="16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644;p99">
              <a:extLst>
                <a:ext uri="{FF2B5EF4-FFF2-40B4-BE49-F238E27FC236}">
                  <a16:creationId xmlns:a16="http://schemas.microsoft.com/office/drawing/2014/main" id="{DCCC2231-37B8-1941-9F31-F5B11ED10A5A}"/>
                </a:ext>
              </a:extLst>
            </p:cNvPr>
            <p:cNvSpPr/>
            <p:nvPr/>
          </p:nvSpPr>
          <p:spPr>
            <a:xfrm>
              <a:off x="902875" y="2852825"/>
              <a:ext cx="140675" cy="92225"/>
            </a:xfrm>
            <a:custGeom>
              <a:avLst/>
              <a:gdLst/>
              <a:ahLst/>
              <a:cxnLst/>
              <a:rect l="l" t="t" r="r" b="b"/>
              <a:pathLst>
                <a:path w="5627" h="3689" extrusionOk="0">
                  <a:moveTo>
                    <a:pt x="5456" y="1"/>
                  </a:moveTo>
                  <a:cubicBezTo>
                    <a:pt x="5411" y="1"/>
                    <a:pt x="5360" y="16"/>
                    <a:pt x="5304" y="50"/>
                  </a:cubicBezTo>
                  <a:lnTo>
                    <a:pt x="336" y="2906"/>
                  </a:lnTo>
                  <a:cubicBezTo>
                    <a:pt x="149" y="3031"/>
                    <a:pt x="25" y="3229"/>
                    <a:pt x="0" y="3465"/>
                  </a:cubicBezTo>
                  <a:cubicBezTo>
                    <a:pt x="0" y="3604"/>
                    <a:pt x="73" y="3688"/>
                    <a:pt x="181" y="3688"/>
                  </a:cubicBezTo>
                  <a:cubicBezTo>
                    <a:pt x="227" y="3688"/>
                    <a:pt x="280" y="3673"/>
                    <a:pt x="336" y="3639"/>
                  </a:cubicBezTo>
                  <a:lnTo>
                    <a:pt x="5304" y="783"/>
                  </a:lnTo>
                  <a:cubicBezTo>
                    <a:pt x="5490" y="658"/>
                    <a:pt x="5614" y="460"/>
                    <a:pt x="5626" y="224"/>
                  </a:cubicBezTo>
                  <a:cubicBezTo>
                    <a:pt x="5626" y="85"/>
                    <a:pt x="5560" y="1"/>
                    <a:pt x="54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645;p99">
              <a:extLst>
                <a:ext uri="{FF2B5EF4-FFF2-40B4-BE49-F238E27FC236}">
                  <a16:creationId xmlns:a16="http://schemas.microsoft.com/office/drawing/2014/main" id="{8A472B0B-F5DF-7B4B-9363-DCFCDF2A78EF}"/>
                </a:ext>
              </a:extLst>
            </p:cNvPr>
            <p:cNvSpPr/>
            <p:nvPr/>
          </p:nvSpPr>
          <p:spPr>
            <a:xfrm>
              <a:off x="885175" y="2747475"/>
              <a:ext cx="411100" cy="238875"/>
            </a:xfrm>
            <a:custGeom>
              <a:avLst/>
              <a:gdLst/>
              <a:ahLst/>
              <a:cxnLst/>
              <a:rect l="l" t="t" r="r" b="b"/>
              <a:pathLst>
                <a:path w="16444" h="9555" extrusionOk="0">
                  <a:moveTo>
                    <a:pt x="16360" y="0"/>
                  </a:moveTo>
                  <a:cubicBezTo>
                    <a:pt x="16345" y="0"/>
                    <a:pt x="16330" y="6"/>
                    <a:pt x="16320" y="16"/>
                  </a:cubicBezTo>
                  <a:lnTo>
                    <a:pt x="38" y="9418"/>
                  </a:lnTo>
                  <a:cubicBezTo>
                    <a:pt x="0" y="9455"/>
                    <a:pt x="0" y="9492"/>
                    <a:pt x="13" y="9530"/>
                  </a:cubicBezTo>
                  <a:cubicBezTo>
                    <a:pt x="25" y="9542"/>
                    <a:pt x="50" y="9555"/>
                    <a:pt x="75" y="9555"/>
                  </a:cubicBezTo>
                  <a:cubicBezTo>
                    <a:pt x="87" y="9555"/>
                    <a:pt x="112" y="9542"/>
                    <a:pt x="137" y="9542"/>
                  </a:cubicBezTo>
                  <a:lnTo>
                    <a:pt x="16394" y="153"/>
                  </a:lnTo>
                  <a:cubicBezTo>
                    <a:pt x="16419" y="116"/>
                    <a:pt x="16444" y="66"/>
                    <a:pt x="16419" y="41"/>
                  </a:cubicBezTo>
                  <a:cubicBezTo>
                    <a:pt x="16405" y="12"/>
                    <a:pt x="16382" y="0"/>
                    <a:pt x="163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646;p99">
              <a:extLst>
                <a:ext uri="{FF2B5EF4-FFF2-40B4-BE49-F238E27FC236}">
                  <a16:creationId xmlns:a16="http://schemas.microsoft.com/office/drawing/2014/main" id="{6D21E8E9-835A-234A-B0E0-C080EC4B81DD}"/>
                </a:ext>
              </a:extLst>
            </p:cNvPr>
            <p:cNvSpPr/>
            <p:nvPr/>
          </p:nvSpPr>
          <p:spPr>
            <a:xfrm>
              <a:off x="902875" y="2943625"/>
              <a:ext cx="107750" cy="73200"/>
            </a:xfrm>
            <a:custGeom>
              <a:avLst/>
              <a:gdLst/>
              <a:ahLst/>
              <a:cxnLst/>
              <a:rect l="l" t="t" r="r" b="b"/>
              <a:pathLst>
                <a:path w="4310" h="2928" extrusionOk="0">
                  <a:moveTo>
                    <a:pt x="4128" y="1"/>
                  </a:moveTo>
                  <a:cubicBezTo>
                    <a:pt x="4082" y="1"/>
                    <a:pt x="4030" y="15"/>
                    <a:pt x="3975" y="44"/>
                  </a:cubicBezTo>
                  <a:lnTo>
                    <a:pt x="336" y="2156"/>
                  </a:lnTo>
                  <a:cubicBezTo>
                    <a:pt x="149" y="2292"/>
                    <a:pt x="25" y="2491"/>
                    <a:pt x="0" y="2702"/>
                  </a:cubicBezTo>
                  <a:cubicBezTo>
                    <a:pt x="0" y="2847"/>
                    <a:pt x="71" y="2928"/>
                    <a:pt x="175" y="2928"/>
                  </a:cubicBezTo>
                  <a:cubicBezTo>
                    <a:pt x="223" y="2928"/>
                    <a:pt x="277" y="2911"/>
                    <a:pt x="336" y="2876"/>
                  </a:cubicBezTo>
                  <a:lnTo>
                    <a:pt x="3975" y="777"/>
                  </a:lnTo>
                  <a:cubicBezTo>
                    <a:pt x="4161" y="653"/>
                    <a:pt x="4285" y="454"/>
                    <a:pt x="4310" y="218"/>
                  </a:cubicBezTo>
                  <a:cubicBezTo>
                    <a:pt x="4310" y="79"/>
                    <a:pt x="4237" y="1"/>
                    <a:pt x="4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647;p99">
              <a:extLst>
                <a:ext uri="{FF2B5EF4-FFF2-40B4-BE49-F238E27FC236}">
                  <a16:creationId xmlns:a16="http://schemas.microsoft.com/office/drawing/2014/main" id="{A5BB6089-F471-7349-8D53-A0CB3066DC91}"/>
                </a:ext>
              </a:extLst>
            </p:cNvPr>
            <p:cNvSpPr/>
            <p:nvPr/>
          </p:nvSpPr>
          <p:spPr>
            <a:xfrm>
              <a:off x="887350" y="2997150"/>
              <a:ext cx="171725" cy="110450"/>
            </a:xfrm>
            <a:custGeom>
              <a:avLst/>
              <a:gdLst/>
              <a:ahLst/>
              <a:cxnLst/>
              <a:rect l="l" t="t" r="r" b="b"/>
              <a:pathLst>
                <a:path w="6869" h="4418" extrusionOk="0">
                  <a:moveTo>
                    <a:pt x="6703" y="0"/>
                  </a:moveTo>
                  <a:cubicBezTo>
                    <a:pt x="6657" y="0"/>
                    <a:pt x="6604" y="17"/>
                    <a:pt x="6545" y="52"/>
                  </a:cubicBezTo>
                  <a:lnTo>
                    <a:pt x="336" y="3641"/>
                  </a:lnTo>
                  <a:cubicBezTo>
                    <a:pt x="125" y="3765"/>
                    <a:pt x="0" y="3964"/>
                    <a:pt x="0" y="4200"/>
                  </a:cubicBezTo>
                  <a:cubicBezTo>
                    <a:pt x="0" y="4339"/>
                    <a:pt x="74" y="4418"/>
                    <a:pt x="182" y="4418"/>
                  </a:cubicBezTo>
                  <a:cubicBezTo>
                    <a:pt x="228" y="4418"/>
                    <a:pt x="280" y="4404"/>
                    <a:pt x="336" y="4374"/>
                  </a:cubicBezTo>
                  <a:lnTo>
                    <a:pt x="6545" y="785"/>
                  </a:lnTo>
                  <a:cubicBezTo>
                    <a:pt x="6732" y="660"/>
                    <a:pt x="6856" y="462"/>
                    <a:pt x="6868" y="226"/>
                  </a:cubicBezTo>
                  <a:cubicBezTo>
                    <a:pt x="6868" y="81"/>
                    <a:pt x="6804" y="0"/>
                    <a:pt x="67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648;p99">
              <a:extLst>
                <a:ext uri="{FF2B5EF4-FFF2-40B4-BE49-F238E27FC236}">
                  <a16:creationId xmlns:a16="http://schemas.microsoft.com/office/drawing/2014/main" id="{3C4C993B-B5B3-F446-B1E6-B8097A5BDFB6}"/>
                </a:ext>
              </a:extLst>
            </p:cNvPr>
            <p:cNvSpPr/>
            <p:nvPr/>
          </p:nvSpPr>
          <p:spPr>
            <a:xfrm>
              <a:off x="902875" y="3042225"/>
              <a:ext cx="187550" cy="119725"/>
            </a:xfrm>
            <a:custGeom>
              <a:avLst/>
              <a:gdLst/>
              <a:ahLst/>
              <a:cxnLst/>
              <a:rect l="l" t="t" r="r" b="b"/>
              <a:pathLst>
                <a:path w="7502" h="4789" extrusionOk="0">
                  <a:moveTo>
                    <a:pt x="7331" y="0"/>
                  </a:moveTo>
                  <a:cubicBezTo>
                    <a:pt x="7287" y="0"/>
                    <a:pt x="7235" y="16"/>
                    <a:pt x="7179" y="50"/>
                  </a:cubicBezTo>
                  <a:lnTo>
                    <a:pt x="336" y="4012"/>
                  </a:lnTo>
                  <a:cubicBezTo>
                    <a:pt x="149" y="4136"/>
                    <a:pt x="25" y="4334"/>
                    <a:pt x="0" y="4570"/>
                  </a:cubicBezTo>
                  <a:cubicBezTo>
                    <a:pt x="0" y="4710"/>
                    <a:pt x="74" y="4788"/>
                    <a:pt x="182" y="4788"/>
                  </a:cubicBezTo>
                  <a:cubicBezTo>
                    <a:pt x="228" y="4788"/>
                    <a:pt x="280" y="4774"/>
                    <a:pt x="336" y="4744"/>
                  </a:cubicBezTo>
                  <a:lnTo>
                    <a:pt x="7179" y="783"/>
                  </a:lnTo>
                  <a:cubicBezTo>
                    <a:pt x="7365" y="658"/>
                    <a:pt x="7489" y="460"/>
                    <a:pt x="7502" y="224"/>
                  </a:cubicBezTo>
                  <a:cubicBezTo>
                    <a:pt x="7502" y="85"/>
                    <a:pt x="7435" y="0"/>
                    <a:pt x="73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649;p99">
              <a:extLst>
                <a:ext uri="{FF2B5EF4-FFF2-40B4-BE49-F238E27FC236}">
                  <a16:creationId xmlns:a16="http://schemas.microsoft.com/office/drawing/2014/main" id="{AA640BE2-E3E4-5246-9947-22230856AC48}"/>
                </a:ext>
              </a:extLst>
            </p:cNvPr>
            <p:cNvSpPr/>
            <p:nvPr/>
          </p:nvSpPr>
          <p:spPr>
            <a:xfrm>
              <a:off x="885175" y="2892700"/>
              <a:ext cx="411100" cy="238650"/>
            </a:xfrm>
            <a:custGeom>
              <a:avLst/>
              <a:gdLst/>
              <a:ahLst/>
              <a:cxnLst/>
              <a:rect l="l" t="t" r="r" b="b"/>
              <a:pathLst>
                <a:path w="16444" h="9546" extrusionOk="0">
                  <a:moveTo>
                    <a:pt x="16351" y="0"/>
                  </a:moveTo>
                  <a:cubicBezTo>
                    <a:pt x="16339" y="0"/>
                    <a:pt x="16328" y="3"/>
                    <a:pt x="16320" y="7"/>
                  </a:cubicBezTo>
                  <a:lnTo>
                    <a:pt x="50" y="9396"/>
                  </a:lnTo>
                  <a:cubicBezTo>
                    <a:pt x="13" y="9396"/>
                    <a:pt x="0" y="9434"/>
                    <a:pt x="0" y="9459"/>
                  </a:cubicBezTo>
                  <a:cubicBezTo>
                    <a:pt x="0" y="9508"/>
                    <a:pt x="25" y="9545"/>
                    <a:pt x="75" y="9545"/>
                  </a:cubicBezTo>
                  <a:cubicBezTo>
                    <a:pt x="83" y="9545"/>
                    <a:pt x="97" y="9534"/>
                    <a:pt x="113" y="9534"/>
                  </a:cubicBezTo>
                  <a:cubicBezTo>
                    <a:pt x="120" y="9534"/>
                    <a:pt x="129" y="9537"/>
                    <a:pt x="137" y="9545"/>
                  </a:cubicBezTo>
                  <a:lnTo>
                    <a:pt x="16394" y="144"/>
                  </a:lnTo>
                  <a:cubicBezTo>
                    <a:pt x="16419" y="119"/>
                    <a:pt x="16444" y="69"/>
                    <a:pt x="16419" y="45"/>
                  </a:cubicBezTo>
                  <a:cubicBezTo>
                    <a:pt x="16403" y="11"/>
                    <a:pt x="16375" y="0"/>
                    <a:pt x="163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650;p99">
              <a:extLst>
                <a:ext uri="{FF2B5EF4-FFF2-40B4-BE49-F238E27FC236}">
                  <a16:creationId xmlns:a16="http://schemas.microsoft.com/office/drawing/2014/main" id="{5D94C1FB-1DB8-ED4E-8620-1CD93B3A3CBE}"/>
                </a:ext>
              </a:extLst>
            </p:cNvPr>
            <p:cNvSpPr/>
            <p:nvPr/>
          </p:nvSpPr>
          <p:spPr>
            <a:xfrm>
              <a:off x="885175" y="2964800"/>
              <a:ext cx="411100" cy="238575"/>
            </a:xfrm>
            <a:custGeom>
              <a:avLst/>
              <a:gdLst/>
              <a:ahLst/>
              <a:cxnLst/>
              <a:rect l="l" t="t" r="r" b="b"/>
              <a:pathLst>
                <a:path w="16444" h="9543" extrusionOk="0">
                  <a:moveTo>
                    <a:pt x="16360" y="1"/>
                  </a:moveTo>
                  <a:cubicBezTo>
                    <a:pt x="16345" y="1"/>
                    <a:pt x="16330" y="7"/>
                    <a:pt x="16320" y="17"/>
                  </a:cubicBezTo>
                  <a:lnTo>
                    <a:pt x="50" y="9406"/>
                  </a:lnTo>
                  <a:cubicBezTo>
                    <a:pt x="13" y="9406"/>
                    <a:pt x="0" y="9431"/>
                    <a:pt x="0" y="9468"/>
                  </a:cubicBezTo>
                  <a:cubicBezTo>
                    <a:pt x="0" y="9518"/>
                    <a:pt x="25" y="9543"/>
                    <a:pt x="75" y="9543"/>
                  </a:cubicBezTo>
                  <a:cubicBezTo>
                    <a:pt x="87" y="9543"/>
                    <a:pt x="112" y="9530"/>
                    <a:pt x="137" y="9530"/>
                  </a:cubicBezTo>
                  <a:lnTo>
                    <a:pt x="16394" y="154"/>
                  </a:lnTo>
                  <a:cubicBezTo>
                    <a:pt x="16444" y="116"/>
                    <a:pt x="16444" y="67"/>
                    <a:pt x="16419" y="42"/>
                  </a:cubicBezTo>
                  <a:cubicBezTo>
                    <a:pt x="16405" y="13"/>
                    <a:pt x="16382" y="1"/>
                    <a:pt x="163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651;p99">
              <a:extLst>
                <a:ext uri="{FF2B5EF4-FFF2-40B4-BE49-F238E27FC236}">
                  <a16:creationId xmlns:a16="http://schemas.microsoft.com/office/drawing/2014/main" id="{8260B6C8-E9F9-BB4C-A6B5-1FF004FF6DBB}"/>
                </a:ext>
              </a:extLst>
            </p:cNvPr>
            <p:cNvSpPr/>
            <p:nvPr/>
          </p:nvSpPr>
          <p:spPr>
            <a:xfrm>
              <a:off x="902875" y="3132700"/>
              <a:ext cx="156200" cy="101475"/>
            </a:xfrm>
            <a:custGeom>
              <a:avLst/>
              <a:gdLst/>
              <a:ahLst/>
              <a:cxnLst/>
              <a:rect l="l" t="t" r="r" b="b"/>
              <a:pathLst>
                <a:path w="6248" h="4059" extrusionOk="0">
                  <a:moveTo>
                    <a:pt x="6076" y="1"/>
                  </a:moveTo>
                  <a:cubicBezTo>
                    <a:pt x="6031" y="1"/>
                    <a:pt x="5980" y="15"/>
                    <a:pt x="5924" y="45"/>
                  </a:cubicBezTo>
                  <a:lnTo>
                    <a:pt x="336" y="3274"/>
                  </a:lnTo>
                  <a:cubicBezTo>
                    <a:pt x="149" y="3398"/>
                    <a:pt x="25" y="3609"/>
                    <a:pt x="0" y="3833"/>
                  </a:cubicBezTo>
                  <a:cubicBezTo>
                    <a:pt x="0" y="3978"/>
                    <a:pt x="71" y="4058"/>
                    <a:pt x="175" y="4058"/>
                  </a:cubicBezTo>
                  <a:cubicBezTo>
                    <a:pt x="223" y="4058"/>
                    <a:pt x="277" y="4042"/>
                    <a:pt x="336" y="4007"/>
                  </a:cubicBezTo>
                  <a:lnTo>
                    <a:pt x="5924" y="778"/>
                  </a:lnTo>
                  <a:cubicBezTo>
                    <a:pt x="6111" y="653"/>
                    <a:pt x="6235" y="455"/>
                    <a:pt x="6247" y="219"/>
                  </a:cubicBezTo>
                  <a:cubicBezTo>
                    <a:pt x="6247" y="79"/>
                    <a:pt x="6180" y="1"/>
                    <a:pt x="60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652;p99">
              <a:extLst>
                <a:ext uri="{FF2B5EF4-FFF2-40B4-BE49-F238E27FC236}">
                  <a16:creationId xmlns:a16="http://schemas.microsoft.com/office/drawing/2014/main" id="{50E918D0-2A47-1B4D-BB78-68599509AAF7}"/>
                </a:ext>
              </a:extLst>
            </p:cNvPr>
            <p:cNvSpPr/>
            <p:nvPr/>
          </p:nvSpPr>
          <p:spPr>
            <a:xfrm>
              <a:off x="1170525" y="2938975"/>
              <a:ext cx="99375" cy="68850"/>
            </a:xfrm>
            <a:custGeom>
              <a:avLst/>
              <a:gdLst/>
              <a:ahLst/>
              <a:cxnLst/>
              <a:rect l="l" t="t" r="r" b="b"/>
              <a:pathLst>
                <a:path w="3975" h="2754" extrusionOk="0">
                  <a:moveTo>
                    <a:pt x="3793" y="0"/>
                  </a:moveTo>
                  <a:cubicBezTo>
                    <a:pt x="3747" y="0"/>
                    <a:pt x="3695" y="14"/>
                    <a:pt x="3639" y="44"/>
                  </a:cubicBezTo>
                  <a:lnTo>
                    <a:pt x="323" y="1957"/>
                  </a:lnTo>
                  <a:cubicBezTo>
                    <a:pt x="137" y="2068"/>
                    <a:pt x="12" y="2292"/>
                    <a:pt x="0" y="2528"/>
                  </a:cubicBezTo>
                  <a:cubicBezTo>
                    <a:pt x="0" y="2673"/>
                    <a:pt x="65" y="2754"/>
                    <a:pt x="165" y="2754"/>
                  </a:cubicBezTo>
                  <a:cubicBezTo>
                    <a:pt x="211" y="2754"/>
                    <a:pt x="265" y="2737"/>
                    <a:pt x="323" y="2702"/>
                  </a:cubicBezTo>
                  <a:lnTo>
                    <a:pt x="3639" y="777"/>
                  </a:lnTo>
                  <a:cubicBezTo>
                    <a:pt x="3825" y="653"/>
                    <a:pt x="3949" y="454"/>
                    <a:pt x="3974" y="218"/>
                  </a:cubicBezTo>
                  <a:cubicBezTo>
                    <a:pt x="3974" y="79"/>
                    <a:pt x="3901" y="0"/>
                    <a:pt x="37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653;p99">
              <a:extLst>
                <a:ext uri="{FF2B5EF4-FFF2-40B4-BE49-F238E27FC236}">
                  <a16:creationId xmlns:a16="http://schemas.microsoft.com/office/drawing/2014/main" id="{E9557DA8-F798-9C42-A419-FB07E759BB75}"/>
                </a:ext>
              </a:extLst>
            </p:cNvPr>
            <p:cNvSpPr/>
            <p:nvPr/>
          </p:nvSpPr>
          <p:spPr>
            <a:xfrm>
              <a:off x="1277325" y="2930125"/>
              <a:ext cx="8400" cy="18350"/>
            </a:xfrm>
            <a:custGeom>
              <a:avLst/>
              <a:gdLst/>
              <a:ahLst/>
              <a:cxnLst/>
              <a:rect l="l" t="t" r="r" b="b"/>
              <a:pathLst>
                <a:path w="336" h="734" extrusionOk="0">
                  <a:moveTo>
                    <a:pt x="25" y="1"/>
                  </a:moveTo>
                  <a:cubicBezTo>
                    <a:pt x="0" y="1"/>
                    <a:pt x="0" y="13"/>
                    <a:pt x="0" y="13"/>
                  </a:cubicBezTo>
                  <a:lnTo>
                    <a:pt x="0" y="38"/>
                  </a:lnTo>
                  <a:lnTo>
                    <a:pt x="0" y="137"/>
                  </a:lnTo>
                  <a:cubicBezTo>
                    <a:pt x="0" y="150"/>
                    <a:pt x="25" y="175"/>
                    <a:pt x="25" y="175"/>
                  </a:cubicBezTo>
                  <a:cubicBezTo>
                    <a:pt x="25" y="187"/>
                    <a:pt x="38" y="187"/>
                    <a:pt x="38" y="187"/>
                  </a:cubicBezTo>
                  <a:lnTo>
                    <a:pt x="236" y="261"/>
                  </a:lnTo>
                  <a:lnTo>
                    <a:pt x="50" y="560"/>
                  </a:lnTo>
                  <a:cubicBezTo>
                    <a:pt x="50" y="572"/>
                    <a:pt x="38" y="572"/>
                    <a:pt x="38" y="597"/>
                  </a:cubicBezTo>
                  <a:cubicBezTo>
                    <a:pt x="25" y="597"/>
                    <a:pt x="25" y="609"/>
                    <a:pt x="25" y="622"/>
                  </a:cubicBezTo>
                  <a:lnTo>
                    <a:pt x="25" y="709"/>
                  </a:lnTo>
                  <a:lnTo>
                    <a:pt x="25" y="733"/>
                  </a:lnTo>
                  <a:lnTo>
                    <a:pt x="38" y="733"/>
                  </a:lnTo>
                  <a:lnTo>
                    <a:pt x="323" y="274"/>
                  </a:lnTo>
                  <a:cubicBezTo>
                    <a:pt x="323" y="261"/>
                    <a:pt x="336" y="261"/>
                    <a:pt x="336" y="249"/>
                  </a:cubicBezTo>
                  <a:lnTo>
                    <a:pt x="336" y="212"/>
                  </a:lnTo>
                  <a:lnTo>
                    <a:pt x="336" y="175"/>
                  </a:lnTo>
                  <a:lnTo>
                    <a:pt x="336" y="137"/>
                  </a:lnTo>
                  <a:cubicBezTo>
                    <a:pt x="336" y="125"/>
                    <a:pt x="323" y="125"/>
                    <a:pt x="323" y="12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654;p99">
              <a:extLst>
                <a:ext uri="{FF2B5EF4-FFF2-40B4-BE49-F238E27FC236}">
                  <a16:creationId xmlns:a16="http://schemas.microsoft.com/office/drawing/2014/main" id="{CAD36D00-BBDE-3340-8350-CE12881333E1}"/>
                </a:ext>
              </a:extLst>
            </p:cNvPr>
            <p:cNvSpPr/>
            <p:nvPr/>
          </p:nvSpPr>
          <p:spPr>
            <a:xfrm>
              <a:off x="1170525" y="3011175"/>
              <a:ext cx="99375" cy="68925"/>
            </a:xfrm>
            <a:custGeom>
              <a:avLst/>
              <a:gdLst/>
              <a:ahLst/>
              <a:cxnLst/>
              <a:rect l="l" t="t" r="r" b="b"/>
              <a:pathLst>
                <a:path w="3975" h="2757" extrusionOk="0">
                  <a:moveTo>
                    <a:pt x="3794" y="1"/>
                  </a:moveTo>
                  <a:cubicBezTo>
                    <a:pt x="3748" y="1"/>
                    <a:pt x="3695" y="16"/>
                    <a:pt x="3639" y="50"/>
                  </a:cubicBezTo>
                  <a:lnTo>
                    <a:pt x="323" y="1962"/>
                  </a:lnTo>
                  <a:cubicBezTo>
                    <a:pt x="137" y="2087"/>
                    <a:pt x="12" y="2285"/>
                    <a:pt x="0" y="2534"/>
                  </a:cubicBezTo>
                  <a:cubicBezTo>
                    <a:pt x="0" y="2673"/>
                    <a:pt x="67" y="2757"/>
                    <a:pt x="171" y="2757"/>
                  </a:cubicBezTo>
                  <a:cubicBezTo>
                    <a:pt x="215" y="2757"/>
                    <a:pt x="267" y="2741"/>
                    <a:pt x="323" y="2708"/>
                  </a:cubicBezTo>
                  <a:lnTo>
                    <a:pt x="3639" y="783"/>
                  </a:lnTo>
                  <a:cubicBezTo>
                    <a:pt x="3825" y="658"/>
                    <a:pt x="3949" y="460"/>
                    <a:pt x="3974" y="224"/>
                  </a:cubicBezTo>
                  <a:cubicBezTo>
                    <a:pt x="3974" y="85"/>
                    <a:pt x="3902" y="1"/>
                    <a:pt x="3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655;p99">
              <a:extLst>
                <a:ext uri="{FF2B5EF4-FFF2-40B4-BE49-F238E27FC236}">
                  <a16:creationId xmlns:a16="http://schemas.microsoft.com/office/drawing/2014/main" id="{788F41BF-84EF-F845-8DDB-9D87FD8628CE}"/>
                </a:ext>
              </a:extLst>
            </p:cNvPr>
            <p:cNvSpPr/>
            <p:nvPr/>
          </p:nvSpPr>
          <p:spPr>
            <a:xfrm>
              <a:off x="1277325" y="3002150"/>
              <a:ext cx="8400" cy="18350"/>
            </a:xfrm>
            <a:custGeom>
              <a:avLst/>
              <a:gdLst/>
              <a:ahLst/>
              <a:cxnLst/>
              <a:rect l="l" t="t" r="r" b="b"/>
              <a:pathLst>
                <a:path w="336" h="734" extrusionOk="0">
                  <a:moveTo>
                    <a:pt x="25" y="1"/>
                  </a:moveTo>
                  <a:cubicBezTo>
                    <a:pt x="0" y="1"/>
                    <a:pt x="0" y="26"/>
                    <a:pt x="0" y="26"/>
                  </a:cubicBezTo>
                  <a:lnTo>
                    <a:pt x="0" y="38"/>
                  </a:lnTo>
                  <a:lnTo>
                    <a:pt x="0" y="150"/>
                  </a:lnTo>
                  <a:cubicBezTo>
                    <a:pt x="0" y="162"/>
                    <a:pt x="25" y="175"/>
                    <a:pt x="25" y="175"/>
                  </a:cubicBezTo>
                  <a:cubicBezTo>
                    <a:pt x="25" y="200"/>
                    <a:pt x="38" y="200"/>
                    <a:pt x="38" y="200"/>
                  </a:cubicBezTo>
                  <a:lnTo>
                    <a:pt x="236" y="262"/>
                  </a:lnTo>
                  <a:lnTo>
                    <a:pt x="50" y="547"/>
                  </a:lnTo>
                  <a:cubicBezTo>
                    <a:pt x="50" y="560"/>
                    <a:pt x="38" y="560"/>
                    <a:pt x="38" y="585"/>
                  </a:cubicBezTo>
                  <a:cubicBezTo>
                    <a:pt x="25" y="585"/>
                    <a:pt x="25" y="597"/>
                    <a:pt x="25" y="610"/>
                  </a:cubicBezTo>
                  <a:lnTo>
                    <a:pt x="25" y="721"/>
                  </a:lnTo>
                  <a:lnTo>
                    <a:pt x="25" y="734"/>
                  </a:lnTo>
                  <a:lnTo>
                    <a:pt x="38" y="734"/>
                  </a:lnTo>
                  <a:lnTo>
                    <a:pt x="323" y="287"/>
                  </a:lnTo>
                  <a:cubicBezTo>
                    <a:pt x="323" y="274"/>
                    <a:pt x="336" y="274"/>
                    <a:pt x="336" y="262"/>
                  </a:cubicBezTo>
                  <a:lnTo>
                    <a:pt x="336" y="225"/>
                  </a:lnTo>
                  <a:lnTo>
                    <a:pt x="336" y="175"/>
                  </a:lnTo>
                  <a:lnTo>
                    <a:pt x="336" y="150"/>
                  </a:lnTo>
                  <a:cubicBezTo>
                    <a:pt x="336" y="125"/>
                    <a:pt x="323" y="125"/>
                    <a:pt x="323" y="125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656;p99">
              <a:extLst>
                <a:ext uri="{FF2B5EF4-FFF2-40B4-BE49-F238E27FC236}">
                  <a16:creationId xmlns:a16="http://schemas.microsoft.com/office/drawing/2014/main" id="{28A7E5C1-D4B0-DA46-8952-05C23FE1A430}"/>
                </a:ext>
              </a:extLst>
            </p:cNvPr>
            <p:cNvSpPr/>
            <p:nvPr/>
          </p:nvSpPr>
          <p:spPr>
            <a:xfrm>
              <a:off x="901000" y="3248400"/>
              <a:ext cx="129200" cy="122650"/>
            </a:xfrm>
            <a:custGeom>
              <a:avLst/>
              <a:gdLst/>
              <a:ahLst/>
              <a:cxnLst/>
              <a:rect l="l" t="t" r="r" b="b"/>
              <a:pathLst>
                <a:path w="5168" h="4906" extrusionOk="0">
                  <a:moveTo>
                    <a:pt x="4894" y="136"/>
                  </a:moveTo>
                  <a:cubicBezTo>
                    <a:pt x="4907" y="136"/>
                    <a:pt x="4919" y="136"/>
                    <a:pt x="4944" y="149"/>
                  </a:cubicBezTo>
                  <a:cubicBezTo>
                    <a:pt x="4981" y="186"/>
                    <a:pt x="5018" y="248"/>
                    <a:pt x="5006" y="310"/>
                  </a:cubicBezTo>
                  <a:lnTo>
                    <a:pt x="5006" y="1701"/>
                  </a:lnTo>
                  <a:cubicBezTo>
                    <a:pt x="4981" y="1925"/>
                    <a:pt x="4882" y="2111"/>
                    <a:pt x="4708" y="2223"/>
                  </a:cubicBezTo>
                  <a:lnTo>
                    <a:pt x="373" y="4719"/>
                  </a:lnTo>
                  <a:cubicBezTo>
                    <a:pt x="346" y="4740"/>
                    <a:pt x="315" y="4749"/>
                    <a:pt x="286" y="4749"/>
                  </a:cubicBezTo>
                  <a:cubicBezTo>
                    <a:pt x="263" y="4749"/>
                    <a:pt x="241" y="4743"/>
                    <a:pt x="224" y="4731"/>
                  </a:cubicBezTo>
                  <a:cubicBezTo>
                    <a:pt x="175" y="4707"/>
                    <a:pt x="137" y="4644"/>
                    <a:pt x="162" y="4582"/>
                  </a:cubicBezTo>
                  <a:lnTo>
                    <a:pt x="162" y="3179"/>
                  </a:lnTo>
                  <a:cubicBezTo>
                    <a:pt x="175" y="2980"/>
                    <a:pt x="286" y="2782"/>
                    <a:pt x="448" y="2670"/>
                  </a:cubicBezTo>
                  <a:lnTo>
                    <a:pt x="4782" y="173"/>
                  </a:lnTo>
                  <a:cubicBezTo>
                    <a:pt x="4820" y="161"/>
                    <a:pt x="4844" y="136"/>
                    <a:pt x="4894" y="136"/>
                  </a:cubicBezTo>
                  <a:close/>
                  <a:moveTo>
                    <a:pt x="4879" y="0"/>
                  </a:moveTo>
                  <a:cubicBezTo>
                    <a:pt x="4820" y="0"/>
                    <a:pt x="4760" y="20"/>
                    <a:pt x="4708" y="62"/>
                  </a:cubicBezTo>
                  <a:lnTo>
                    <a:pt x="373" y="2558"/>
                  </a:lnTo>
                  <a:cubicBezTo>
                    <a:pt x="162" y="2707"/>
                    <a:pt x="13" y="2931"/>
                    <a:pt x="1" y="3204"/>
                  </a:cubicBezTo>
                  <a:lnTo>
                    <a:pt x="1" y="4595"/>
                  </a:lnTo>
                  <a:cubicBezTo>
                    <a:pt x="1" y="4707"/>
                    <a:pt x="51" y="4818"/>
                    <a:pt x="137" y="4880"/>
                  </a:cubicBezTo>
                  <a:cubicBezTo>
                    <a:pt x="175" y="4893"/>
                    <a:pt x="224" y="4905"/>
                    <a:pt x="262" y="4905"/>
                  </a:cubicBezTo>
                  <a:cubicBezTo>
                    <a:pt x="324" y="4905"/>
                    <a:pt x="386" y="4893"/>
                    <a:pt x="448" y="4856"/>
                  </a:cubicBezTo>
                  <a:lnTo>
                    <a:pt x="4782" y="2359"/>
                  </a:lnTo>
                  <a:cubicBezTo>
                    <a:pt x="5006" y="2223"/>
                    <a:pt x="5143" y="1987"/>
                    <a:pt x="5155" y="1726"/>
                  </a:cubicBezTo>
                  <a:lnTo>
                    <a:pt x="5155" y="323"/>
                  </a:lnTo>
                  <a:cubicBezTo>
                    <a:pt x="5167" y="248"/>
                    <a:pt x="5143" y="173"/>
                    <a:pt x="5093" y="111"/>
                  </a:cubicBezTo>
                  <a:cubicBezTo>
                    <a:pt x="5042" y="39"/>
                    <a:pt x="4962" y="0"/>
                    <a:pt x="4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657;p99">
              <a:extLst>
                <a:ext uri="{FF2B5EF4-FFF2-40B4-BE49-F238E27FC236}">
                  <a16:creationId xmlns:a16="http://schemas.microsoft.com/office/drawing/2014/main" id="{7C0C8069-EBA7-D544-80E1-F34C9A881655}"/>
                </a:ext>
              </a:extLst>
            </p:cNvPr>
            <p:cNvSpPr/>
            <p:nvPr/>
          </p:nvSpPr>
          <p:spPr>
            <a:xfrm>
              <a:off x="931750" y="3313575"/>
              <a:ext cx="12125" cy="22075"/>
            </a:xfrm>
            <a:custGeom>
              <a:avLst/>
              <a:gdLst/>
              <a:ahLst/>
              <a:cxnLst/>
              <a:rect l="l" t="t" r="r" b="b"/>
              <a:pathLst>
                <a:path w="485" h="883" extrusionOk="0">
                  <a:moveTo>
                    <a:pt x="149" y="386"/>
                  </a:moveTo>
                  <a:lnTo>
                    <a:pt x="149" y="387"/>
                  </a:lnTo>
                  <a:lnTo>
                    <a:pt x="149" y="387"/>
                  </a:lnTo>
                  <a:lnTo>
                    <a:pt x="182" y="391"/>
                  </a:lnTo>
                  <a:lnTo>
                    <a:pt x="182" y="391"/>
                  </a:lnTo>
                  <a:lnTo>
                    <a:pt x="149" y="386"/>
                  </a:lnTo>
                  <a:close/>
                  <a:moveTo>
                    <a:pt x="182" y="391"/>
                  </a:moveTo>
                  <a:lnTo>
                    <a:pt x="460" y="435"/>
                  </a:lnTo>
                  <a:lnTo>
                    <a:pt x="460" y="435"/>
                  </a:lnTo>
                  <a:cubicBezTo>
                    <a:pt x="460" y="431"/>
                    <a:pt x="460" y="427"/>
                    <a:pt x="460" y="423"/>
                  </a:cubicBezTo>
                  <a:lnTo>
                    <a:pt x="182" y="391"/>
                  </a:lnTo>
                  <a:close/>
                  <a:moveTo>
                    <a:pt x="460" y="435"/>
                  </a:moveTo>
                  <a:lnTo>
                    <a:pt x="460" y="435"/>
                  </a:lnTo>
                  <a:cubicBezTo>
                    <a:pt x="460" y="435"/>
                    <a:pt x="460" y="435"/>
                    <a:pt x="460" y="435"/>
                  </a:cubicBezTo>
                  <a:lnTo>
                    <a:pt x="460" y="435"/>
                  </a:lnTo>
                  <a:lnTo>
                    <a:pt x="460" y="435"/>
                  </a:lnTo>
                  <a:lnTo>
                    <a:pt x="460" y="435"/>
                  </a:lnTo>
                  <a:close/>
                  <a:moveTo>
                    <a:pt x="336" y="1"/>
                  </a:moveTo>
                  <a:cubicBezTo>
                    <a:pt x="311" y="1"/>
                    <a:pt x="274" y="13"/>
                    <a:pt x="249" y="38"/>
                  </a:cubicBezTo>
                  <a:cubicBezTo>
                    <a:pt x="212" y="50"/>
                    <a:pt x="187" y="75"/>
                    <a:pt x="149" y="112"/>
                  </a:cubicBezTo>
                  <a:cubicBezTo>
                    <a:pt x="137" y="137"/>
                    <a:pt x="112" y="175"/>
                    <a:pt x="87" y="224"/>
                  </a:cubicBezTo>
                  <a:cubicBezTo>
                    <a:pt x="75" y="261"/>
                    <a:pt x="62" y="299"/>
                    <a:pt x="50" y="348"/>
                  </a:cubicBezTo>
                  <a:cubicBezTo>
                    <a:pt x="13" y="386"/>
                    <a:pt x="13" y="423"/>
                    <a:pt x="0" y="473"/>
                  </a:cubicBezTo>
                  <a:lnTo>
                    <a:pt x="0" y="572"/>
                  </a:lnTo>
                  <a:lnTo>
                    <a:pt x="0" y="671"/>
                  </a:lnTo>
                  <a:cubicBezTo>
                    <a:pt x="0" y="696"/>
                    <a:pt x="0" y="746"/>
                    <a:pt x="13" y="783"/>
                  </a:cubicBezTo>
                  <a:cubicBezTo>
                    <a:pt x="25" y="808"/>
                    <a:pt x="50" y="845"/>
                    <a:pt x="62" y="858"/>
                  </a:cubicBezTo>
                  <a:cubicBezTo>
                    <a:pt x="87" y="870"/>
                    <a:pt x="112" y="882"/>
                    <a:pt x="137" y="882"/>
                  </a:cubicBezTo>
                  <a:cubicBezTo>
                    <a:pt x="174" y="882"/>
                    <a:pt x="199" y="870"/>
                    <a:pt x="236" y="858"/>
                  </a:cubicBezTo>
                  <a:cubicBezTo>
                    <a:pt x="261" y="820"/>
                    <a:pt x="298" y="808"/>
                    <a:pt x="323" y="783"/>
                  </a:cubicBezTo>
                  <a:cubicBezTo>
                    <a:pt x="348" y="758"/>
                    <a:pt x="385" y="721"/>
                    <a:pt x="398" y="684"/>
                  </a:cubicBezTo>
                  <a:cubicBezTo>
                    <a:pt x="423" y="634"/>
                    <a:pt x="435" y="609"/>
                    <a:pt x="447" y="560"/>
                  </a:cubicBezTo>
                  <a:cubicBezTo>
                    <a:pt x="459" y="513"/>
                    <a:pt x="460" y="489"/>
                    <a:pt x="460" y="435"/>
                  </a:cubicBezTo>
                  <a:lnTo>
                    <a:pt x="460" y="435"/>
                  </a:lnTo>
                  <a:lnTo>
                    <a:pt x="373" y="497"/>
                  </a:lnTo>
                  <a:lnTo>
                    <a:pt x="348" y="510"/>
                  </a:lnTo>
                  <a:lnTo>
                    <a:pt x="348" y="547"/>
                  </a:lnTo>
                  <a:cubicBezTo>
                    <a:pt x="336" y="560"/>
                    <a:pt x="336" y="560"/>
                    <a:pt x="336" y="572"/>
                  </a:cubicBezTo>
                  <a:cubicBezTo>
                    <a:pt x="336" y="572"/>
                    <a:pt x="323" y="597"/>
                    <a:pt x="323" y="609"/>
                  </a:cubicBezTo>
                  <a:cubicBezTo>
                    <a:pt x="311" y="609"/>
                    <a:pt x="311" y="622"/>
                    <a:pt x="298" y="634"/>
                  </a:cubicBezTo>
                  <a:cubicBezTo>
                    <a:pt x="274" y="659"/>
                    <a:pt x="261" y="659"/>
                    <a:pt x="249" y="671"/>
                  </a:cubicBezTo>
                  <a:cubicBezTo>
                    <a:pt x="224" y="684"/>
                    <a:pt x="212" y="684"/>
                    <a:pt x="199" y="684"/>
                  </a:cubicBezTo>
                  <a:cubicBezTo>
                    <a:pt x="187" y="684"/>
                    <a:pt x="174" y="684"/>
                    <a:pt x="174" y="671"/>
                  </a:cubicBezTo>
                  <a:cubicBezTo>
                    <a:pt x="174" y="659"/>
                    <a:pt x="149" y="659"/>
                    <a:pt x="149" y="634"/>
                  </a:cubicBezTo>
                  <a:lnTo>
                    <a:pt x="149" y="597"/>
                  </a:lnTo>
                  <a:lnTo>
                    <a:pt x="149" y="547"/>
                  </a:lnTo>
                  <a:lnTo>
                    <a:pt x="149" y="435"/>
                  </a:lnTo>
                  <a:lnTo>
                    <a:pt x="149" y="387"/>
                  </a:lnTo>
                  <a:lnTo>
                    <a:pt x="149" y="387"/>
                  </a:lnTo>
                  <a:lnTo>
                    <a:pt x="137" y="386"/>
                  </a:lnTo>
                  <a:cubicBezTo>
                    <a:pt x="137" y="373"/>
                    <a:pt x="137" y="361"/>
                    <a:pt x="149" y="348"/>
                  </a:cubicBezTo>
                  <a:cubicBezTo>
                    <a:pt x="149" y="324"/>
                    <a:pt x="174" y="311"/>
                    <a:pt x="174" y="299"/>
                  </a:cubicBezTo>
                  <a:cubicBezTo>
                    <a:pt x="187" y="286"/>
                    <a:pt x="187" y="261"/>
                    <a:pt x="199" y="249"/>
                  </a:cubicBezTo>
                  <a:cubicBezTo>
                    <a:pt x="212" y="237"/>
                    <a:pt x="236" y="237"/>
                    <a:pt x="249" y="224"/>
                  </a:cubicBezTo>
                  <a:cubicBezTo>
                    <a:pt x="261" y="199"/>
                    <a:pt x="274" y="199"/>
                    <a:pt x="298" y="199"/>
                  </a:cubicBezTo>
                  <a:lnTo>
                    <a:pt x="323" y="199"/>
                  </a:lnTo>
                  <a:cubicBezTo>
                    <a:pt x="323" y="199"/>
                    <a:pt x="336" y="199"/>
                    <a:pt x="336" y="224"/>
                  </a:cubicBezTo>
                  <a:cubicBezTo>
                    <a:pt x="361" y="237"/>
                    <a:pt x="361" y="237"/>
                    <a:pt x="361" y="249"/>
                  </a:cubicBezTo>
                  <a:lnTo>
                    <a:pt x="361" y="261"/>
                  </a:lnTo>
                  <a:lnTo>
                    <a:pt x="373" y="261"/>
                  </a:lnTo>
                  <a:lnTo>
                    <a:pt x="460" y="199"/>
                  </a:lnTo>
                  <a:cubicBezTo>
                    <a:pt x="485" y="199"/>
                    <a:pt x="485" y="187"/>
                    <a:pt x="485" y="187"/>
                  </a:cubicBezTo>
                  <a:lnTo>
                    <a:pt x="485" y="175"/>
                  </a:lnTo>
                  <a:cubicBezTo>
                    <a:pt x="485" y="137"/>
                    <a:pt x="485" y="112"/>
                    <a:pt x="460" y="75"/>
                  </a:cubicBezTo>
                  <a:cubicBezTo>
                    <a:pt x="460" y="50"/>
                    <a:pt x="435" y="38"/>
                    <a:pt x="423" y="13"/>
                  </a:cubicBezTo>
                  <a:cubicBezTo>
                    <a:pt x="385" y="1"/>
                    <a:pt x="373" y="1"/>
                    <a:pt x="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658;p99">
              <a:extLst>
                <a:ext uri="{FF2B5EF4-FFF2-40B4-BE49-F238E27FC236}">
                  <a16:creationId xmlns:a16="http://schemas.microsoft.com/office/drawing/2014/main" id="{802A1321-0FAF-694A-918D-3CF7A36C82D5}"/>
                </a:ext>
              </a:extLst>
            </p:cNvPr>
            <p:cNvSpPr/>
            <p:nvPr/>
          </p:nvSpPr>
          <p:spPr>
            <a:xfrm>
              <a:off x="945725" y="3310775"/>
              <a:ext cx="9325" cy="17725"/>
            </a:xfrm>
            <a:custGeom>
              <a:avLst/>
              <a:gdLst/>
              <a:ahLst/>
              <a:cxnLst/>
              <a:rect l="l" t="t" r="r" b="b"/>
              <a:pathLst>
                <a:path w="373" h="709" extrusionOk="0">
                  <a:moveTo>
                    <a:pt x="236" y="373"/>
                  </a:moveTo>
                  <a:lnTo>
                    <a:pt x="236" y="423"/>
                  </a:lnTo>
                  <a:cubicBezTo>
                    <a:pt x="236" y="436"/>
                    <a:pt x="211" y="460"/>
                    <a:pt x="211" y="473"/>
                  </a:cubicBezTo>
                  <a:cubicBezTo>
                    <a:pt x="211" y="473"/>
                    <a:pt x="211" y="485"/>
                    <a:pt x="199" y="498"/>
                  </a:cubicBezTo>
                  <a:cubicBezTo>
                    <a:pt x="187" y="523"/>
                    <a:pt x="187" y="535"/>
                    <a:pt x="174" y="535"/>
                  </a:cubicBezTo>
                  <a:cubicBezTo>
                    <a:pt x="149" y="535"/>
                    <a:pt x="137" y="547"/>
                    <a:pt x="124" y="547"/>
                  </a:cubicBezTo>
                  <a:lnTo>
                    <a:pt x="124" y="523"/>
                  </a:lnTo>
                  <a:cubicBezTo>
                    <a:pt x="124" y="498"/>
                    <a:pt x="137" y="485"/>
                    <a:pt x="137" y="473"/>
                  </a:cubicBezTo>
                  <a:lnTo>
                    <a:pt x="162" y="436"/>
                  </a:lnTo>
                  <a:lnTo>
                    <a:pt x="236" y="373"/>
                  </a:lnTo>
                  <a:close/>
                  <a:moveTo>
                    <a:pt x="261" y="1"/>
                  </a:moveTo>
                  <a:cubicBezTo>
                    <a:pt x="236" y="1"/>
                    <a:pt x="211" y="26"/>
                    <a:pt x="187" y="38"/>
                  </a:cubicBezTo>
                  <a:lnTo>
                    <a:pt x="124" y="100"/>
                  </a:lnTo>
                  <a:cubicBezTo>
                    <a:pt x="87" y="125"/>
                    <a:pt x="75" y="150"/>
                    <a:pt x="62" y="175"/>
                  </a:cubicBezTo>
                  <a:cubicBezTo>
                    <a:pt x="50" y="212"/>
                    <a:pt x="50" y="224"/>
                    <a:pt x="25" y="249"/>
                  </a:cubicBezTo>
                  <a:cubicBezTo>
                    <a:pt x="13" y="274"/>
                    <a:pt x="13" y="299"/>
                    <a:pt x="13" y="311"/>
                  </a:cubicBezTo>
                  <a:lnTo>
                    <a:pt x="13" y="336"/>
                  </a:lnTo>
                  <a:lnTo>
                    <a:pt x="25" y="336"/>
                  </a:lnTo>
                  <a:lnTo>
                    <a:pt x="124" y="274"/>
                  </a:lnTo>
                  <a:lnTo>
                    <a:pt x="137" y="249"/>
                  </a:lnTo>
                  <a:lnTo>
                    <a:pt x="149" y="237"/>
                  </a:lnTo>
                  <a:lnTo>
                    <a:pt x="174" y="224"/>
                  </a:lnTo>
                  <a:cubicBezTo>
                    <a:pt x="187" y="224"/>
                    <a:pt x="187" y="212"/>
                    <a:pt x="199" y="212"/>
                  </a:cubicBezTo>
                  <a:lnTo>
                    <a:pt x="236" y="212"/>
                  </a:lnTo>
                  <a:cubicBezTo>
                    <a:pt x="249" y="212"/>
                    <a:pt x="249" y="224"/>
                    <a:pt x="249" y="237"/>
                  </a:cubicBezTo>
                  <a:lnTo>
                    <a:pt x="149" y="311"/>
                  </a:lnTo>
                  <a:cubicBezTo>
                    <a:pt x="112" y="349"/>
                    <a:pt x="62" y="398"/>
                    <a:pt x="25" y="460"/>
                  </a:cubicBezTo>
                  <a:cubicBezTo>
                    <a:pt x="13" y="498"/>
                    <a:pt x="0" y="547"/>
                    <a:pt x="0" y="597"/>
                  </a:cubicBezTo>
                  <a:cubicBezTo>
                    <a:pt x="0" y="622"/>
                    <a:pt x="13" y="647"/>
                    <a:pt x="0" y="647"/>
                  </a:cubicBezTo>
                  <a:cubicBezTo>
                    <a:pt x="13" y="659"/>
                    <a:pt x="13" y="672"/>
                    <a:pt x="25" y="684"/>
                  </a:cubicBezTo>
                  <a:cubicBezTo>
                    <a:pt x="50" y="709"/>
                    <a:pt x="62" y="709"/>
                    <a:pt x="75" y="709"/>
                  </a:cubicBezTo>
                  <a:cubicBezTo>
                    <a:pt x="112" y="709"/>
                    <a:pt x="124" y="709"/>
                    <a:pt x="137" y="684"/>
                  </a:cubicBezTo>
                  <a:cubicBezTo>
                    <a:pt x="149" y="672"/>
                    <a:pt x="187" y="659"/>
                    <a:pt x="199" y="622"/>
                  </a:cubicBezTo>
                  <a:cubicBezTo>
                    <a:pt x="211" y="609"/>
                    <a:pt x="236" y="585"/>
                    <a:pt x="249" y="547"/>
                  </a:cubicBezTo>
                  <a:lnTo>
                    <a:pt x="249" y="585"/>
                  </a:lnTo>
                  <a:lnTo>
                    <a:pt x="249" y="597"/>
                  </a:lnTo>
                  <a:lnTo>
                    <a:pt x="261" y="597"/>
                  </a:lnTo>
                  <a:lnTo>
                    <a:pt x="360" y="535"/>
                  </a:lnTo>
                  <a:cubicBezTo>
                    <a:pt x="373" y="535"/>
                    <a:pt x="373" y="523"/>
                    <a:pt x="373" y="523"/>
                  </a:cubicBezTo>
                  <a:lnTo>
                    <a:pt x="373" y="485"/>
                  </a:lnTo>
                  <a:lnTo>
                    <a:pt x="373" y="150"/>
                  </a:lnTo>
                  <a:cubicBezTo>
                    <a:pt x="373" y="125"/>
                    <a:pt x="373" y="100"/>
                    <a:pt x="360" y="63"/>
                  </a:cubicBezTo>
                  <a:cubicBezTo>
                    <a:pt x="360" y="51"/>
                    <a:pt x="336" y="38"/>
                    <a:pt x="323" y="26"/>
                  </a:cubicBezTo>
                  <a:cubicBezTo>
                    <a:pt x="311" y="1"/>
                    <a:pt x="273" y="1"/>
                    <a:pt x="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659;p99">
              <a:extLst>
                <a:ext uri="{FF2B5EF4-FFF2-40B4-BE49-F238E27FC236}">
                  <a16:creationId xmlns:a16="http://schemas.microsoft.com/office/drawing/2014/main" id="{6F1E831A-51F1-284C-B119-A19B2E022C5C}"/>
                </a:ext>
              </a:extLst>
            </p:cNvPr>
            <p:cNvSpPr/>
            <p:nvPr/>
          </p:nvSpPr>
          <p:spPr>
            <a:xfrm>
              <a:off x="958450" y="3304575"/>
              <a:ext cx="9350" cy="18350"/>
            </a:xfrm>
            <a:custGeom>
              <a:avLst/>
              <a:gdLst/>
              <a:ahLst/>
              <a:cxnLst/>
              <a:rect l="l" t="t" r="r" b="b"/>
              <a:pathLst>
                <a:path w="374" h="734" extrusionOk="0">
                  <a:moveTo>
                    <a:pt x="274" y="1"/>
                  </a:moveTo>
                  <a:cubicBezTo>
                    <a:pt x="261" y="1"/>
                    <a:pt x="236" y="1"/>
                    <a:pt x="212" y="25"/>
                  </a:cubicBezTo>
                  <a:cubicBezTo>
                    <a:pt x="212" y="38"/>
                    <a:pt x="199" y="38"/>
                    <a:pt x="187" y="50"/>
                  </a:cubicBezTo>
                  <a:lnTo>
                    <a:pt x="162" y="87"/>
                  </a:lnTo>
                  <a:cubicBezTo>
                    <a:pt x="162" y="87"/>
                    <a:pt x="137" y="100"/>
                    <a:pt x="137" y="112"/>
                  </a:cubicBezTo>
                  <a:lnTo>
                    <a:pt x="125" y="150"/>
                  </a:lnTo>
                  <a:lnTo>
                    <a:pt x="125" y="112"/>
                  </a:lnTo>
                  <a:lnTo>
                    <a:pt x="125" y="100"/>
                  </a:lnTo>
                  <a:lnTo>
                    <a:pt x="112" y="100"/>
                  </a:lnTo>
                  <a:lnTo>
                    <a:pt x="13" y="150"/>
                  </a:lnTo>
                  <a:lnTo>
                    <a:pt x="0" y="162"/>
                  </a:lnTo>
                  <a:lnTo>
                    <a:pt x="0" y="187"/>
                  </a:lnTo>
                  <a:lnTo>
                    <a:pt x="0" y="721"/>
                  </a:lnTo>
                  <a:lnTo>
                    <a:pt x="0" y="733"/>
                  </a:lnTo>
                  <a:lnTo>
                    <a:pt x="13" y="733"/>
                  </a:lnTo>
                  <a:lnTo>
                    <a:pt x="112" y="684"/>
                  </a:lnTo>
                  <a:lnTo>
                    <a:pt x="125" y="671"/>
                  </a:lnTo>
                  <a:lnTo>
                    <a:pt x="125" y="646"/>
                  </a:lnTo>
                  <a:lnTo>
                    <a:pt x="125" y="348"/>
                  </a:lnTo>
                  <a:cubicBezTo>
                    <a:pt x="125" y="311"/>
                    <a:pt x="125" y="286"/>
                    <a:pt x="137" y="249"/>
                  </a:cubicBezTo>
                  <a:cubicBezTo>
                    <a:pt x="162" y="224"/>
                    <a:pt x="174" y="212"/>
                    <a:pt x="187" y="187"/>
                  </a:cubicBezTo>
                  <a:cubicBezTo>
                    <a:pt x="193" y="181"/>
                    <a:pt x="202" y="177"/>
                    <a:pt x="212" y="177"/>
                  </a:cubicBezTo>
                  <a:cubicBezTo>
                    <a:pt x="221" y="177"/>
                    <a:pt x="230" y="181"/>
                    <a:pt x="236" y="187"/>
                  </a:cubicBezTo>
                  <a:cubicBezTo>
                    <a:pt x="249" y="224"/>
                    <a:pt x="249" y="236"/>
                    <a:pt x="249" y="274"/>
                  </a:cubicBezTo>
                  <a:lnTo>
                    <a:pt x="249" y="559"/>
                  </a:lnTo>
                  <a:lnTo>
                    <a:pt x="249" y="584"/>
                  </a:lnTo>
                  <a:lnTo>
                    <a:pt x="261" y="584"/>
                  </a:lnTo>
                  <a:lnTo>
                    <a:pt x="361" y="522"/>
                  </a:lnTo>
                  <a:lnTo>
                    <a:pt x="373" y="497"/>
                  </a:lnTo>
                  <a:lnTo>
                    <a:pt x="373" y="472"/>
                  </a:lnTo>
                  <a:lnTo>
                    <a:pt x="373" y="187"/>
                  </a:lnTo>
                  <a:cubicBezTo>
                    <a:pt x="373" y="162"/>
                    <a:pt x="373" y="112"/>
                    <a:pt x="361" y="87"/>
                  </a:cubicBezTo>
                  <a:cubicBezTo>
                    <a:pt x="361" y="50"/>
                    <a:pt x="348" y="38"/>
                    <a:pt x="323" y="25"/>
                  </a:cubicBezTo>
                  <a:cubicBezTo>
                    <a:pt x="311" y="1"/>
                    <a:pt x="299" y="1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660;p99">
              <a:extLst>
                <a:ext uri="{FF2B5EF4-FFF2-40B4-BE49-F238E27FC236}">
                  <a16:creationId xmlns:a16="http://schemas.microsoft.com/office/drawing/2014/main" id="{5A313C39-8D8A-BA45-9928-89E97330A709}"/>
                </a:ext>
              </a:extLst>
            </p:cNvPr>
            <p:cNvSpPr/>
            <p:nvPr/>
          </p:nvSpPr>
          <p:spPr>
            <a:xfrm>
              <a:off x="969925" y="3296825"/>
              <a:ext cx="10275" cy="17100"/>
            </a:xfrm>
            <a:custGeom>
              <a:avLst/>
              <a:gdLst/>
              <a:ahLst/>
              <a:cxnLst/>
              <a:rect l="l" t="t" r="r" b="b"/>
              <a:pathLst>
                <a:path w="411" h="684" extrusionOk="0">
                  <a:moveTo>
                    <a:pt x="299" y="0"/>
                  </a:moveTo>
                  <a:cubicBezTo>
                    <a:pt x="274" y="0"/>
                    <a:pt x="237" y="12"/>
                    <a:pt x="212" y="37"/>
                  </a:cubicBezTo>
                  <a:cubicBezTo>
                    <a:pt x="175" y="50"/>
                    <a:pt x="150" y="62"/>
                    <a:pt x="125" y="99"/>
                  </a:cubicBezTo>
                  <a:cubicBezTo>
                    <a:pt x="100" y="124"/>
                    <a:pt x="88" y="161"/>
                    <a:pt x="63" y="186"/>
                  </a:cubicBezTo>
                  <a:cubicBezTo>
                    <a:pt x="51" y="224"/>
                    <a:pt x="38" y="261"/>
                    <a:pt x="26" y="298"/>
                  </a:cubicBezTo>
                  <a:cubicBezTo>
                    <a:pt x="1" y="348"/>
                    <a:pt x="1" y="373"/>
                    <a:pt x="1" y="422"/>
                  </a:cubicBezTo>
                  <a:lnTo>
                    <a:pt x="1" y="509"/>
                  </a:lnTo>
                  <a:cubicBezTo>
                    <a:pt x="1" y="546"/>
                    <a:pt x="1" y="584"/>
                    <a:pt x="26" y="609"/>
                  </a:cubicBezTo>
                  <a:cubicBezTo>
                    <a:pt x="38" y="646"/>
                    <a:pt x="51" y="658"/>
                    <a:pt x="63" y="671"/>
                  </a:cubicBezTo>
                  <a:cubicBezTo>
                    <a:pt x="88" y="683"/>
                    <a:pt x="113" y="683"/>
                    <a:pt x="125" y="683"/>
                  </a:cubicBezTo>
                  <a:cubicBezTo>
                    <a:pt x="162" y="671"/>
                    <a:pt x="175" y="671"/>
                    <a:pt x="212" y="658"/>
                  </a:cubicBezTo>
                  <a:cubicBezTo>
                    <a:pt x="237" y="646"/>
                    <a:pt x="274" y="609"/>
                    <a:pt x="299" y="584"/>
                  </a:cubicBezTo>
                  <a:cubicBezTo>
                    <a:pt x="336" y="546"/>
                    <a:pt x="349" y="509"/>
                    <a:pt x="361" y="484"/>
                  </a:cubicBezTo>
                  <a:cubicBezTo>
                    <a:pt x="374" y="447"/>
                    <a:pt x="398" y="422"/>
                    <a:pt x="398" y="385"/>
                  </a:cubicBezTo>
                  <a:cubicBezTo>
                    <a:pt x="411" y="360"/>
                    <a:pt x="411" y="335"/>
                    <a:pt x="411" y="335"/>
                  </a:cubicBezTo>
                  <a:lnTo>
                    <a:pt x="411" y="311"/>
                  </a:lnTo>
                  <a:lnTo>
                    <a:pt x="398" y="311"/>
                  </a:lnTo>
                  <a:lnTo>
                    <a:pt x="299" y="373"/>
                  </a:lnTo>
                  <a:cubicBezTo>
                    <a:pt x="287" y="373"/>
                    <a:pt x="287" y="385"/>
                    <a:pt x="287" y="385"/>
                  </a:cubicBezTo>
                  <a:cubicBezTo>
                    <a:pt x="274" y="385"/>
                    <a:pt x="274" y="410"/>
                    <a:pt x="274" y="410"/>
                  </a:cubicBezTo>
                  <a:cubicBezTo>
                    <a:pt x="274" y="422"/>
                    <a:pt x="274" y="435"/>
                    <a:pt x="262" y="460"/>
                  </a:cubicBezTo>
                  <a:cubicBezTo>
                    <a:pt x="262" y="472"/>
                    <a:pt x="237" y="472"/>
                    <a:pt x="225" y="484"/>
                  </a:cubicBezTo>
                  <a:cubicBezTo>
                    <a:pt x="218" y="491"/>
                    <a:pt x="212" y="494"/>
                    <a:pt x="204" y="494"/>
                  </a:cubicBezTo>
                  <a:cubicBezTo>
                    <a:pt x="197" y="494"/>
                    <a:pt x="187" y="491"/>
                    <a:pt x="175" y="484"/>
                  </a:cubicBezTo>
                  <a:cubicBezTo>
                    <a:pt x="162" y="472"/>
                    <a:pt x="162" y="435"/>
                    <a:pt x="162" y="422"/>
                  </a:cubicBezTo>
                  <a:lnTo>
                    <a:pt x="162" y="348"/>
                  </a:lnTo>
                  <a:cubicBezTo>
                    <a:pt x="162" y="311"/>
                    <a:pt x="162" y="286"/>
                    <a:pt x="175" y="261"/>
                  </a:cubicBezTo>
                  <a:lnTo>
                    <a:pt x="225" y="224"/>
                  </a:lnTo>
                  <a:cubicBezTo>
                    <a:pt x="225" y="199"/>
                    <a:pt x="237" y="199"/>
                    <a:pt x="262" y="199"/>
                  </a:cubicBezTo>
                  <a:cubicBezTo>
                    <a:pt x="262" y="199"/>
                    <a:pt x="274" y="199"/>
                    <a:pt x="274" y="224"/>
                  </a:cubicBezTo>
                  <a:lnTo>
                    <a:pt x="287" y="236"/>
                  </a:lnTo>
                  <a:lnTo>
                    <a:pt x="299" y="236"/>
                  </a:lnTo>
                  <a:lnTo>
                    <a:pt x="398" y="174"/>
                  </a:lnTo>
                  <a:lnTo>
                    <a:pt x="411" y="161"/>
                  </a:lnTo>
                  <a:lnTo>
                    <a:pt x="411" y="124"/>
                  </a:lnTo>
                  <a:cubicBezTo>
                    <a:pt x="411" y="112"/>
                    <a:pt x="398" y="99"/>
                    <a:pt x="398" y="75"/>
                  </a:cubicBezTo>
                  <a:cubicBezTo>
                    <a:pt x="398" y="62"/>
                    <a:pt x="374" y="50"/>
                    <a:pt x="361" y="37"/>
                  </a:cubicBezTo>
                  <a:cubicBezTo>
                    <a:pt x="349" y="25"/>
                    <a:pt x="311" y="0"/>
                    <a:pt x="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661;p99">
              <a:extLst>
                <a:ext uri="{FF2B5EF4-FFF2-40B4-BE49-F238E27FC236}">
                  <a16:creationId xmlns:a16="http://schemas.microsoft.com/office/drawing/2014/main" id="{1698BD4E-BFC9-4F4C-B1EE-0D928ACBF246}"/>
                </a:ext>
              </a:extLst>
            </p:cNvPr>
            <p:cNvSpPr/>
            <p:nvPr/>
          </p:nvSpPr>
          <p:spPr>
            <a:xfrm>
              <a:off x="981425" y="3289050"/>
              <a:ext cx="9950" cy="17100"/>
            </a:xfrm>
            <a:custGeom>
              <a:avLst/>
              <a:gdLst/>
              <a:ahLst/>
              <a:cxnLst/>
              <a:rect l="l" t="t" r="r" b="b"/>
              <a:pathLst>
                <a:path w="398" h="684" extrusionOk="0">
                  <a:moveTo>
                    <a:pt x="249" y="224"/>
                  </a:moveTo>
                  <a:cubicBezTo>
                    <a:pt x="261" y="224"/>
                    <a:pt x="274" y="224"/>
                    <a:pt x="311" y="237"/>
                  </a:cubicBezTo>
                  <a:cubicBezTo>
                    <a:pt x="323" y="249"/>
                    <a:pt x="323" y="261"/>
                    <a:pt x="323" y="286"/>
                  </a:cubicBezTo>
                  <a:lnTo>
                    <a:pt x="187" y="361"/>
                  </a:lnTo>
                  <a:cubicBezTo>
                    <a:pt x="187" y="336"/>
                    <a:pt x="187" y="311"/>
                    <a:pt x="199" y="286"/>
                  </a:cubicBezTo>
                  <a:cubicBezTo>
                    <a:pt x="212" y="249"/>
                    <a:pt x="236" y="237"/>
                    <a:pt x="249" y="224"/>
                  </a:cubicBezTo>
                  <a:close/>
                  <a:moveTo>
                    <a:pt x="286" y="1"/>
                  </a:moveTo>
                  <a:cubicBezTo>
                    <a:pt x="261" y="1"/>
                    <a:pt x="224" y="25"/>
                    <a:pt x="199" y="38"/>
                  </a:cubicBezTo>
                  <a:cubicBezTo>
                    <a:pt x="150" y="63"/>
                    <a:pt x="137" y="87"/>
                    <a:pt x="100" y="112"/>
                  </a:cubicBezTo>
                  <a:cubicBezTo>
                    <a:pt x="75" y="150"/>
                    <a:pt x="63" y="174"/>
                    <a:pt x="38" y="212"/>
                  </a:cubicBezTo>
                  <a:cubicBezTo>
                    <a:pt x="25" y="249"/>
                    <a:pt x="25" y="286"/>
                    <a:pt x="13" y="336"/>
                  </a:cubicBezTo>
                  <a:cubicBezTo>
                    <a:pt x="1" y="361"/>
                    <a:pt x="1" y="410"/>
                    <a:pt x="1" y="460"/>
                  </a:cubicBezTo>
                  <a:cubicBezTo>
                    <a:pt x="1" y="497"/>
                    <a:pt x="1" y="535"/>
                    <a:pt x="13" y="584"/>
                  </a:cubicBezTo>
                  <a:cubicBezTo>
                    <a:pt x="13" y="609"/>
                    <a:pt x="25" y="646"/>
                    <a:pt x="38" y="659"/>
                  </a:cubicBezTo>
                  <a:cubicBezTo>
                    <a:pt x="63" y="671"/>
                    <a:pt x="87" y="684"/>
                    <a:pt x="100" y="684"/>
                  </a:cubicBezTo>
                  <a:cubicBezTo>
                    <a:pt x="137" y="684"/>
                    <a:pt x="162" y="671"/>
                    <a:pt x="199" y="659"/>
                  </a:cubicBezTo>
                  <a:cubicBezTo>
                    <a:pt x="249" y="622"/>
                    <a:pt x="261" y="609"/>
                    <a:pt x="286" y="584"/>
                  </a:cubicBezTo>
                  <a:cubicBezTo>
                    <a:pt x="323" y="559"/>
                    <a:pt x="336" y="535"/>
                    <a:pt x="348" y="497"/>
                  </a:cubicBezTo>
                  <a:cubicBezTo>
                    <a:pt x="373" y="472"/>
                    <a:pt x="373" y="460"/>
                    <a:pt x="386" y="423"/>
                  </a:cubicBezTo>
                  <a:cubicBezTo>
                    <a:pt x="398" y="410"/>
                    <a:pt x="398" y="398"/>
                    <a:pt x="398" y="373"/>
                  </a:cubicBezTo>
                  <a:cubicBezTo>
                    <a:pt x="398" y="361"/>
                    <a:pt x="398" y="361"/>
                    <a:pt x="386" y="361"/>
                  </a:cubicBezTo>
                  <a:lnTo>
                    <a:pt x="286" y="423"/>
                  </a:lnTo>
                  <a:lnTo>
                    <a:pt x="274" y="435"/>
                  </a:lnTo>
                  <a:lnTo>
                    <a:pt x="261" y="460"/>
                  </a:lnTo>
                  <a:cubicBezTo>
                    <a:pt x="261" y="472"/>
                    <a:pt x="261" y="472"/>
                    <a:pt x="249" y="485"/>
                  </a:cubicBezTo>
                  <a:cubicBezTo>
                    <a:pt x="249" y="497"/>
                    <a:pt x="224" y="522"/>
                    <a:pt x="212" y="522"/>
                  </a:cubicBezTo>
                  <a:cubicBezTo>
                    <a:pt x="212" y="535"/>
                    <a:pt x="212" y="535"/>
                    <a:pt x="199" y="535"/>
                  </a:cubicBezTo>
                  <a:lnTo>
                    <a:pt x="187" y="535"/>
                  </a:lnTo>
                  <a:lnTo>
                    <a:pt x="174" y="522"/>
                  </a:lnTo>
                  <a:lnTo>
                    <a:pt x="174" y="485"/>
                  </a:lnTo>
                  <a:lnTo>
                    <a:pt x="386" y="299"/>
                  </a:lnTo>
                  <a:lnTo>
                    <a:pt x="398" y="286"/>
                  </a:lnTo>
                  <a:lnTo>
                    <a:pt x="398" y="249"/>
                  </a:lnTo>
                  <a:lnTo>
                    <a:pt x="398" y="224"/>
                  </a:lnTo>
                  <a:cubicBezTo>
                    <a:pt x="398" y="174"/>
                    <a:pt x="386" y="150"/>
                    <a:pt x="386" y="112"/>
                  </a:cubicBezTo>
                  <a:cubicBezTo>
                    <a:pt x="386" y="87"/>
                    <a:pt x="373" y="63"/>
                    <a:pt x="348" y="38"/>
                  </a:cubicBezTo>
                  <a:cubicBezTo>
                    <a:pt x="336" y="25"/>
                    <a:pt x="32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662;p99">
              <a:extLst>
                <a:ext uri="{FF2B5EF4-FFF2-40B4-BE49-F238E27FC236}">
                  <a16:creationId xmlns:a16="http://schemas.microsoft.com/office/drawing/2014/main" id="{D4BF410B-0015-8E49-86A5-0553411DB05B}"/>
                </a:ext>
              </a:extLst>
            </p:cNvPr>
            <p:cNvSpPr/>
            <p:nvPr/>
          </p:nvSpPr>
          <p:spPr>
            <a:xfrm>
              <a:off x="995400" y="3279725"/>
              <a:ext cx="3125" cy="21450"/>
            </a:xfrm>
            <a:custGeom>
              <a:avLst/>
              <a:gdLst/>
              <a:ahLst/>
              <a:cxnLst/>
              <a:rect l="l" t="t" r="r" b="b"/>
              <a:pathLst>
                <a:path w="125" h="858" extrusionOk="0">
                  <a:moveTo>
                    <a:pt x="112" y="1"/>
                  </a:moveTo>
                  <a:lnTo>
                    <a:pt x="13" y="51"/>
                  </a:lnTo>
                  <a:lnTo>
                    <a:pt x="0" y="63"/>
                  </a:lnTo>
                  <a:lnTo>
                    <a:pt x="0" y="100"/>
                  </a:lnTo>
                  <a:lnTo>
                    <a:pt x="0" y="845"/>
                  </a:lnTo>
                  <a:lnTo>
                    <a:pt x="0" y="858"/>
                  </a:lnTo>
                  <a:lnTo>
                    <a:pt x="13" y="858"/>
                  </a:lnTo>
                  <a:lnTo>
                    <a:pt x="112" y="808"/>
                  </a:lnTo>
                  <a:cubicBezTo>
                    <a:pt x="125" y="808"/>
                    <a:pt x="125" y="796"/>
                    <a:pt x="125" y="796"/>
                  </a:cubicBezTo>
                  <a:lnTo>
                    <a:pt x="125" y="771"/>
                  </a:lnTo>
                  <a:lnTo>
                    <a:pt x="125" y="26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663;p99">
              <a:extLst>
                <a:ext uri="{FF2B5EF4-FFF2-40B4-BE49-F238E27FC236}">
                  <a16:creationId xmlns:a16="http://schemas.microsoft.com/office/drawing/2014/main" id="{9698EA15-651B-CF4C-AA3B-4BD83EC2F149}"/>
                </a:ext>
              </a:extLst>
            </p:cNvPr>
            <p:cNvSpPr/>
            <p:nvPr/>
          </p:nvSpPr>
          <p:spPr>
            <a:xfrm>
              <a:off x="1160575" y="3101275"/>
              <a:ext cx="124850" cy="119050"/>
            </a:xfrm>
            <a:custGeom>
              <a:avLst/>
              <a:gdLst/>
              <a:ahLst/>
              <a:cxnLst/>
              <a:rect l="l" t="t" r="r" b="b"/>
              <a:pathLst>
                <a:path w="4994" h="4762" extrusionOk="0">
                  <a:moveTo>
                    <a:pt x="4806" y="1"/>
                  </a:moveTo>
                  <a:cubicBezTo>
                    <a:pt x="4762" y="1"/>
                    <a:pt x="4711" y="15"/>
                    <a:pt x="4658" y="47"/>
                  </a:cubicBezTo>
                  <a:lnTo>
                    <a:pt x="336" y="2544"/>
                  </a:lnTo>
                  <a:cubicBezTo>
                    <a:pt x="150" y="2668"/>
                    <a:pt x="25" y="2892"/>
                    <a:pt x="1" y="3127"/>
                  </a:cubicBezTo>
                  <a:lnTo>
                    <a:pt x="1" y="4518"/>
                  </a:lnTo>
                  <a:cubicBezTo>
                    <a:pt x="1" y="4672"/>
                    <a:pt x="71" y="4762"/>
                    <a:pt x="176" y="4762"/>
                  </a:cubicBezTo>
                  <a:cubicBezTo>
                    <a:pt x="224" y="4762"/>
                    <a:pt x="278" y="4743"/>
                    <a:pt x="336" y="4705"/>
                  </a:cubicBezTo>
                  <a:lnTo>
                    <a:pt x="4658" y="2208"/>
                  </a:lnTo>
                  <a:cubicBezTo>
                    <a:pt x="4844" y="2084"/>
                    <a:pt x="4968" y="1861"/>
                    <a:pt x="4993" y="1625"/>
                  </a:cubicBezTo>
                  <a:lnTo>
                    <a:pt x="4993" y="234"/>
                  </a:lnTo>
                  <a:cubicBezTo>
                    <a:pt x="4993" y="92"/>
                    <a:pt x="4917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664;p99">
              <a:extLst>
                <a:ext uri="{FF2B5EF4-FFF2-40B4-BE49-F238E27FC236}">
                  <a16:creationId xmlns:a16="http://schemas.microsoft.com/office/drawing/2014/main" id="{ED08D648-915F-6945-B82A-09D464FAB994}"/>
                </a:ext>
              </a:extLst>
            </p:cNvPr>
            <p:cNvSpPr/>
            <p:nvPr/>
          </p:nvSpPr>
          <p:spPr>
            <a:xfrm>
              <a:off x="1194725" y="3161750"/>
              <a:ext cx="13075" cy="23325"/>
            </a:xfrm>
            <a:custGeom>
              <a:avLst/>
              <a:gdLst/>
              <a:ahLst/>
              <a:cxnLst/>
              <a:rect l="l" t="t" r="r" b="b"/>
              <a:pathLst>
                <a:path w="523" h="933" extrusionOk="0">
                  <a:moveTo>
                    <a:pt x="274" y="274"/>
                  </a:moveTo>
                  <a:lnTo>
                    <a:pt x="336" y="497"/>
                  </a:lnTo>
                  <a:lnTo>
                    <a:pt x="212" y="559"/>
                  </a:lnTo>
                  <a:lnTo>
                    <a:pt x="212" y="559"/>
                  </a:lnTo>
                  <a:lnTo>
                    <a:pt x="274" y="274"/>
                  </a:lnTo>
                  <a:close/>
                  <a:moveTo>
                    <a:pt x="336" y="1"/>
                  </a:moveTo>
                  <a:lnTo>
                    <a:pt x="187" y="38"/>
                  </a:lnTo>
                  <a:cubicBezTo>
                    <a:pt x="187" y="50"/>
                    <a:pt x="175" y="50"/>
                    <a:pt x="175" y="63"/>
                  </a:cubicBezTo>
                  <a:cubicBezTo>
                    <a:pt x="162" y="88"/>
                    <a:pt x="162" y="88"/>
                    <a:pt x="162" y="100"/>
                  </a:cubicBezTo>
                  <a:lnTo>
                    <a:pt x="1" y="907"/>
                  </a:lnTo>
                  <a:lnTo>
                    <a:pt x="1" y="920"/>
                  </a:lnTo>
                  <a:lnTo>
                    <a:pt x="1" y="932"/>
                  </a:lnTo>
                  <a:lnTo>
                    <a:pt x="26" y="932"/>
                  </a:lnTo>
                  <a:lnTo>
                    <a:pt x="113" y="895"/>
                  </a:lnTo>
                  <a:cubicBezTo>
                    <a:pt x="113" y="895"/>
                    <a:pt x="125" y="895"/>
                    <a:pt x="125" y="870"/>
                  </a:cubicBezTo>
                  <a:cubicBezTo>
                    <a:pt x="150" y="870"/>
                    <a:pt x="150" y="870"/>
                    <a:pt x="150" y="858"/>
                  </a:cubicBezTo>
                  <a:lnTo>
                    <a:pt x="162" y="746"/>
                  </a:lnTo>
                  <a:lnTo>
                    <a:pt x="361" y="646"/>
                  </a:lnTo>
                  <a:lnTo>
                    <a:pt x="373" y="721"/>
                  </a:lnTo>
                  <a:cubicBezTo>
                    <a:pt x="398" y="721"/>
                    <a:pt x="398" y="733"/>
                    <a:pt x="398" y="733"/>
                  </a:cubicBezTo>
                  <a:lnTo>
                    <a:pt x="411" y="733"/>
                  </a:lnTo>
                  <a:lnTo>
                    <a:pt x="498" y="684"/>
                  </a:lnTo>
                  <a:cubicBezTo>
                    <a:pt x="522" y="684"/>
                    <a:pt x="522" y="671"/>
                    <a:pt x="522" y="671"/>
                  </a:cubicBezTo>
                  <a:lnTo>
                    <a:pt x="522" y="659"/>
                  </a:lnTo>
                  <a:lnTo>
                    <a:pt x="522" y="646"/>
                  </a:lnTo>
                  <a:lnTo>
                    <a:pt x="361" y="25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665;p99">
              <a:extLst>
                <a:ext uri="{FF2B5EF4-FFF2-40B4-BE49-F238E27FC236}">
                  <a16:creationId xmlns:a16="http://schemas.microsoft.com/office/drawing/2014/main" id="{22E8A156-8FF3-AC40-89A6-23A1E43E8CFD}"/>
                </a:ext>
              </a:extLst>
            </p:cNvPr>
            <p:cNvSpPr/>
            <p:nvPr/>
          </p:nvSpPr>
          <p:spPr>
            <a:xfrm>
              <a:off x="1210250" y="3158650"/>
              <a:ext cx="9975" cy="23925"/>
            </a:xfrm>
            <a:custGeom>
              <a:avLst/>
              <a:gdLst/>
              <a:ahLst/>
              <a:cxnLst/>
              <a:rect l="l" t="t" r="r" b="b"/>
              <a:pathLst>
                <a:path w="399" h="957" extrusionOk="0">
                  <a:moveTo>
                    <a:pt x="217" y="193"/>
                  </a:moveTo>
                  <a:cubicBezTo>
                    <a:pt x="224" y="193"/>
                    <a:pt x="231" y="199"/>
                    <a:pt x="237" y="212"/>
                  </a:cubicBezTo>
                  <a:cubicBezTo>
                    <a:pt x="249" y="224"/>
                    <a:pt x="249" y="249"/>
                    <a:pt x="249" y="274"/>
                  </a:cubicBezTo>
                  <a:lnTo>
                    <a:pt x="249" y="336"/>
                  </a:lnTo>
                  <a:cubicBezTo>
                    <a:pt x="249" y="361"/>
                    <a:pt x="249" y="398"/>
                    <a:pt x="237" y="398"/>
                  </a:cubicBezTo>
                  <a:cubicBezTo>
                    <a:pt x="237" y="423"/>
                    <a:pt x="212" y="435"/>
                    <a:pt x="187" y="460"/>
                  </a:cubicBezTo>
                  <a:lnTo>
                    <a:pt x="162" y="460"/>
                  </a:lnTo>
                  <a:lnTo>
                    <a:pt x="150" y="435"/>
                  </a:lnTo>
                  <a:cubicBezTo>
                    <a:pt x="125" y="435"/>
                    <a:pt x="125" y="435"/>
                    <a:pt x="125" y="423"/>
                  </a:cubicBezTo>
                  <a:lnTo>
                    <a:pt x="125" y="398"/>
                  </a:lnTo>
                  <a:lnTo>
                    <a:pt x="125" y="361"/>
                  </a:lnTo>
                  <a:lnTo>
                    <a:pt x="125" y="311"/>
                  </a:lnTo>
                  <a:lnTo>
                    <a:pt x="125" y="286"/>
                  </a:lnTo>
                  <a:cubicBezTo>
                    <a:pt x="125" y="286"/>
                    <a:pt x="150" y="274"/>
                    <a:pt x="150" y="249"/>
                  </a:cubicBezTo>
                  <a:cubicBezTo>
                    <a:pt x="150" y="236"/>
                    <a:pt x="162" y="236"/>
                    <a:pt x="162" y="224"/>
                  </a:cubicBezTo>
                  <a:cubicBezTo>
                    <a:pt x="175" y="224"/>
                    <a:pt x="175" y="212"/>
                    <a:pt x="187" y="212"/>
                  </a:cubicBezTo>
                  <a:cubicBezTo>
                    <a:pt x="199" y="199"/>
                    <a:pt x="209" y="193"/>
                    <a:pt x="217" y="193"/>
                  </a:cubicBezTo>
                  <a:close/>
                  <a:moveTo>
                    <a:pt x="299" y="0"/>
                  </a:moveTo>
                  <a:cubicBezTo>
                    <a:pt x="286" y="0"/>
                    <a:pt x="249" y="0"/>
                    <a:pt x="237" y="25"/>
                  </a:cubicBezTo>
                  <a:cubicBezTo>
                    <a:pt x="224" y="38"/>
                    <a:pt x="212" y="38"/>
                    <a:pt x="187" y="50"/>
                  </a:cubicBezTo>
                  <a:lnTo>
                    <a:pt x="162" y="87"/>
                  </a:lnTo>
                  <a:cubicBezTo>
                    <a:pt x="162" y="100"/>
                    <a:pt x="150" y="100"/>
                    <a:pt x="150" y="112"/>
                  </a:cubicBezTo>
                  <a:cubicBezTo>
                    <a:pt x="150" y="125"/>
                    <a:pt x="125" y="125"/>
                    <a:pt x="125" y="137"/>
                  </a:cubicBezTo>
                  <a:lnTo>
                    <a:pt x="125" y="112"/>
                  </a:lnTo>
                  <a:lnTo>
                    <a:pt x="125" y="100"/>
                  </a:lnTo>
                  <a:lnTo>
                    <a:pt x="113" y="100"/>
                  </a:lnTo>
                  <a:lnTo>
                    <a:pt x="26" y="137"/>
                  </a:lnTo>
                  <a:lnTo>
                    <a:pt x="1" y="162"/>
                  </a:lnTo>
                  <a:lnTo>
                    <a:pt x="1" y="187"/>
                  </a:lnTo>
                  <a:lnTo>
                    <a:pt x="1" y="932"/>
                  </a:lnTo>
                  <a:lnTo>
                    <a:pt x="1" y="957"/>
                  </a:lnTo>
                  <a:lnTo>
                    <a:pt x="26" y="957"/>
                  </a:lnTo>
                  <a:lnTo>
                    <a:pt x="113" y="907"/>
                  </a:lnTo>
                  <a:cubicBezTo>
                    <a:pt x="125" y="907"/>
                    <a:pt x="125" y="895"/>
                    <a:pt x="125" y="895"/>
                  </a:cubicBezTo>
                  <a:lnTo>
                    <a:pt x="125" y="857"/>
                  </a:lnTo>
                  <a:lnTo>
                    <a:pt x="125" y="609"/>
                  </a:lnTo>
                  <a:lnTo>
                    <a:pt x="150" y="621"/>
                  </a:lnTo>
                  <a:cubicBezTo>
                    <a:pt x="150" y="646"/>
                    <a:pt x="162" y="646"/>
                    <a:pt x="162" y="646"/>
                  </a:cubicBezTo>
                  <a:lnTo>
                    <a:pt x="187" y="646"/>
                  </a:lnTo>
                  <a:cubicBezTo>
                    <a:pt x="187" y="646"/>
                    <a:pt x="212" y="621"/>
                    <a:pt x="224" y="621"/>
                  </a:cubicBezTo>
                  <a:cubicBezTo>
                    <a:pt x="249" y="609"/>
                    <a:pt x="274" y="597"/>
                    <a:pt x="299" y="597"/>
                  </a:cubicBezTo>
                  <a:cubicBezTo>
                    <a:pt x="311" y="559"/>
                    <a:pt x="336" y="547"/>
                    <a:pt x="348" y="522"/>
                  </a:cubicBezTo>
                  <a:cubicBezTo>
                    <a:pt x="361" y="472"/>
                    <a:pt x="361" y="435"/>
                    <a:pt x="373" y="410"/>
                  </a:cubicBezTo>
                  <a:cubicBezTo>
                    <a:pt x="398" y="361"/>
                    <a:pt x="398" y="336"/>
                    <a:pt x="398" y="286"/>
                  </a:cubicBezTo>
                  <a:lnTo>
                    <a:pt x="398" y="187"/>
                  </a:lnTo>
                  <a:cubicBezTo>
                    <a:pt x="398" y="162"/>
                    <a:pt x="398" y="112"/>
                    <a:pt x="373" y="87"/>
                  </a:cubicBezTo>
                  <a:cubicBezTo>
                    <a:pt x="373" y="50"/>
                    <a:pt x="361" y="38"/>
                    <a:pt x="348" y="25"/>
                  </a:cubicBezTo>
                  <a:cubicBezTo>
                    <a:pt x="336" y="0"/>
                    <a:pt x="311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666;p99">
              <a:extLst>
                <a:ext uri="{FF2B5EF4-FFF2-40B4-BE49-F238E27FC236}">
                  <a16:creationId xmlns:a16="http://schemas.microsoft.com/office/drawing/2014/main" id="{D933B729-5E92-414E-A18F-27FECB77D772}"/>
                </a:ext>
              </a:extLst>
            </p:cNvPr>
            <p:cNvSpPr/>
            <p:nvPr/>
          </p:nvSpPr>
          <p:spPr>
            <a:xfrm>
              <a:off x="1222675" y="3151500"/>
              <a:ext cx="9950" cy="23625"/>
            </a:xfrm>
            <a:custGeom>
              <a:avLst/>
              <a:gdLst/>
              <a:ahLst/>
              <a:cxnLst/>
              <a:rect l="l" t="t" r="r" b="b"/>
              <a:pathLst>
                <a:path w="398" h="945" extrusionOk="0">
                  <a:moveTo>
                    <a:pt x="230" y="203"/>
                  </a:moveTo>
                  <a:cubicBezTo>
                    <a:pt x="237" y="203"/>
                    <a:pt x="243" y="206"/>
                    <a:pt x="249" y="212"/>
                  </a:cubicBezTo>
                  <a:cubicBezTo>
                    <a:pt x="274" y="224"/>
                    <a:pt x="274" y="262"/>
                    <a:pt x="274" y="274"/>
                  </a:cubicBezTo>
                  <a:lnTo>
                    <a:pt x="274" y="336"/>
                  </a:lnTo>
                  <a:cubicBezTo>
                    <a:pt x="249" y="348"/>
                    <a:pt x="249" y="386"/>
                    <a:pt x="249" y="386"/>
                  </a:cubicBezTo>
                  <a:cubicBezTo>
                    <a:pt x="249" y="411"/>
                    <a:pt x="224" y="435"/>
                    <a:pt x="212" y="448"/>
                  </a:cubicBezTo>
                  <a:cubicBezTo>
                    <a:pt x="187" y="460"/>
                    <a:pt x="187" y="460"/>
                    <a:pt x="174" y="460"/>
                  </a:cubicBezTo>
                  <a:lnTo>
                    <a:pt x="162" y="448"/>
                  </a:lnTo>
                  <a:cubicBezTo>
                    <a:pt x="150" y="448"/>
                    <a:pt x="150" y="448"/>
                    <a:pt x="150" y="435"/>
                  </a:cubicBezTo>
                  <a:lnTo>
                    <a:pt x="150" y="398"/>
                  </a:lnTo>
                  <a:lnTo>
                    <a:pt x="150" y="373"/>
                  </a:lnTo>
                  <a:lnTo>
                    <a:pt x="150" y="324"/>
                  </a:lnTo>
                  <a:lnTo>
                    <a:pt x="150" y="286"/>
                  </a:lnTo>
                  <a:cubicBezTo>
                    <a:pt x="150" y="286"/>
                    <a:pt x="162" y="274"/>
                    <a:pt x="162" y="262"/>
                  </a:cubicBezTo>
                  <a:cubicBezTo>
                    <a:pt x="162" y="249"/>
                    <a:pt x="162" y="249"/>
                    <a:pt x="174" y="224"/>
                  </a:cubicBezTo>
                  <a:cubicBezTo>
                    <a:pt x="187" y="224"/>
                    <a:pt x="187" y="212"/>
                    <a:pt x="212" y="212"/>
                  </a:cubicBezTo>
                  <a:cubicBezTo>
                    <a:pt x="218" y="206"/>
                    <a:pt x="224" y="203"/>
                    <a:pt x="230" y="203"/>
                  </a:cubicBezTo>
                  <a:close/>
                  <a:moveTo>
                    <a:pt x="299" y="1"/>
                  </a:moveTo>
                  <a:cubicBezTo>
                    <a:pt x="286" y="1"/>
                    <a:pt x="249" y="1"/>
                    <a:pt x="237" y="13"/>
                  </a:cubicBezTo>
                  <a:cubicBezTo>
                    <a:pt x="224" y="26"/>
                    <a:pt x="212" y="26"/>
                    <a:pt x="187" y="38"/>
                  </a:cubicBezTo>
                  <a:lnTo>
                    <a:pt x="162" y="75"/>
                  </a:lnTo>
                  <a:cubicBezTo>
                    <a:pt x="162" y="88"/>
                    <a:pt x="150" y="88"/>
                    <a:pt x="150" y="100"/>
                  </a:cubicBezTo>
                  <a:lnTo>
                    <a:pt x="125" y="137"/>
                  </a:lnTo>
                  <a:lnTo>
                    <a:pt x="125" y="100"/>
                  </a:lnTo>
                  <a:lnTo>
                    <a:pt x="125" y="88"/>
                  </a:lnTo>
                  <a:lnTo>
                    <a:pt x="112" y="88"/>
                  </a:lnTo>
                  <a:lnTo>
                    <a:pt x="25" y="137"/>
                  </a:lnTo>
                  <a:cubicBezTo>
                    <a:pt x="1" y="137"/>
                    <a:pt x="1" y="150"/>
                    <a:pt x="1" y="150"/>
                  </a:cubicBezTo>
                  <a:lnTo>
                    <a:pt x="1" y="187"/>
                  </a:lnTo>
                  <a:lnTo>
                    <a:pt x="1" y="932"/>
                  </a:lnTo>
                  <a:lnTo>
                    <a:pt x="1" y="945"/>
                  </a:lnTo>
                  <a:lnTo>
                    <a:pt x="25" y="945"/>
                  </a:lnTo>
                  <a:lnTo>
                    <a:pt x="112" y="895"/>
                  </a:lnTo>
                  <a:cubicBezTo>
                    <a:pt x="125" y="895"/>
                    <a:pt x="125" y="883"/>
                    <a:pt x="125" y="883"/>
                  </a:cubicBezTo>
                  <a:lnTo>
                    <a:pt x="125" y="845"/>
                  </a:lnTo>
                  <a:lnTo>
                    <a:pt x="125" y="597"/>
                  </a:lnTo>
                  <a:lnTo>
                    <a:pt x="150" y="622"/>
                  </a:lnTo>
                  <a:cubicBezTo>
                    <a:pt x="150" y="634"/>
                    <a:pt x="162" y="634"/>
                    <a:pt x="162" y="634"/>
                  </a:cubicBezTo>
                  <a:lnTo>
                    <a:pt x="187" y="634"/>
                  </a:lnTo>
                  <a:cubicBezTo>
                    <a:pt x="187" y="634"/>
                    <a:pt x="212" y="622"/>
                    <a:pt x="224" y="622"/>
                  </a:cubicBezTo>
                  <a:cubicBezTo>
                    <a:pt x="249" y="622"/>
                    <a:pt x="274" y="597"/>
                    <a:pt x="299" y="584"/>
                  </a:cubicBezTo>
                  <a:cubicBezTo>
                    <a:pt x="311" y="572"/>
                    <a:pt x="336" y="535"/>
                    <a:pt x="348" y="510"/>
                  </a:cubicBezTo>
                  <a:cubicBezTo>
                    <a:pt x="361" y="460"/>
                    <a:pt x="361" y="435"/>
                    <a:pt x="373" y="398"/>
                  </a:cubicBezTo>
                  <a:cubicBezTo>
                    <a:pt x="398" y="348"/>
                    <a:pt x="398" y="324"/>
                    <a:pt x="398" y="274"/>
                  </a:cubicBezTo>
                  <a:lnTo>
                    <a:pt x="398" y="187"/>
                  </a:lnTo>
                  <a:cubicBezTo>
                    <a:pt x="398" y="150"/>
                    <a:pt x="398" y="100"/>
                    <a:pt x="373" y="75"/>
                  </a:cubicBezTo>
                  <a:cubicBezTo>
                    <a:pt x="373" y="38"/>
                    <a:pt x="361" y="26"/>
                    <a:pt x="348" y="13"/>
                  </a:cubicBezTo>
                  <a:cubicBezTo>
                    <a:pt x="336" y="1"/>
                    <a:pt x="311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667;p99">
              <a:extLst>
                <a:ext uri="{FF2B5EF4-FFF2-40B4-BE49-F238E27FC236}">
                  <a16:creationId xmlns:a16="http://schemas.microsoft.com/office/drawing/2014/main" id="{AAEC06EE-E2FA-8448-9827-4D7CA36434E5}"/>
                </a:ext>
              </a:extLst>
            </p:cNvPr>
            <p:cNvSpPr/>
            <p:nvPr/>
          </p:nvSpPr>
          <p:spPr>
            <a:xfrm>
              <a:off x="1235400" y="3141250"/>
              <a:ext cx="3450" cy="21450"/>
            </a:xfrm>
            <a:custGeom>
              <a:avLst/>
              <a:gdLst/>
              <a:ahLst/>
              <a:cxnLst/>
              <a:rect l="l" t="t" r="r" b="b"/>
              <a:pathLst>
                <a:path w="138" h="858" extrusionOk="0">
                  <a:moveTo>
                    <a:pt x="113" y="1"/>
                  </a:moveTo>
                  <a:lnTo>
                    <a:pt x="26" y="51"/>
                  </a:lnTo>
                  <a:cubicBezTo>
                    <a:pt x="1" y="51"/>
                    <a:pt x="1" y="63"/>
                    <a:pt x="1" y="63"/>
                  </a:cubicBezTo>
                  <a:lnTo>
                    <a:pt x="1" y="100"/>
                  </a:lnTo>
                  <a:lnTo>
                    <a:pt x="1" y="845"/>
                  </a:lnTo>
                  <a:lnTo>
                    <a:pt x="1" y="858"/>
                  </a:lnTo>
                  <a:lnTo>
                    <a:pt x="26" y="858"/>
                  </a:lnTo>
                  <a:lnTo>
                    <a:pt x="113" y="808"/>
                  </a:lnTo>
                  <a:lnTo>
                    <a:pt x="137" y="796"/>
                  </a:lnTo>
                  <a:lnTo>
                    <a:pt x="137" y="758"/>
                  </a:lnTo>
                  <a:lnTo>
                    <a:pt x="137" y="13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668;p99">
              <a:extLst>
                <a:ext uri="{FF2B5EF4-FFF2-40B4-BE49-F238E27FC236}">
                  <a16:creationId xmlns:a16="http://schemas.microsoft.com/office/drawing/2014/main" id="{D1E8D717-F7BF-044D-80A6-AB1889F2C33D}"/>
                </a:ext>
              </a:extLst>
            </p:cNvPr>
            <p:cNvSpPr/>
            <p:nvPr/>
          </p:nvSpPr>
          <p:spPr>
            <a:xfrm>
              <a:off x="1241000" y="3139400"/>
              <a:ext cx="10275" cy="23925"/>
            </a:xfrm>
            <a:custGeom>
              <a:avLst/>
              <a:gdLst/>
              <a:ahLst/>
              <a:cxnLst/>
              <a:rect l="l" t="t" r="r" b="b"/>
              <a:pathLst>
                <a:path w="411" h="957" extrusionOk="0">
                  <a:moveTo>
                    <a:pt x="385" y="0"/>
                  </a:moveTo>
                  <a:lnTo>
                    <a:pt x="298" y="62"/>
                  </a:lnTo>
                  <a:lnTo>
                    <a:pt x="286" y="75"/>
                  </a:lnTo>
                  <a:lnTo>
                    <a:pt x="286" y="87"/>
                  </a:lnTo>
                  <a:lnTo>
                    <a:pt x="199" y="435"/>
                  </a:lnTo>
                  <a:lnTo>
                    <a:pt x="124" y="187"/>
                  </a:lnTo>
                  <a:lnTo>
                    <a:pt x="124" y="174"/>
                  </a:lnTo>
                  <a:lnTo>
                    <a:pt x="112" y="174"/>
                  </a:lnTo>
                  <a:lnTo>
                    <a:pt x="13" y="224"/>
                  </a:lnTo>
                  <a:cubicBezTo>
                    <a:pt x="0" y="224"/>
                    <a:pt x="0" y="249"/>
                    <a:pt x="0" y="249"/>
                  </a:cubicBezTo>
                  <a:lnTo>
                    <a:pt x="0" y="261"/>
                  </a:lnTo>
                  <a:lnTo>
                    <a:pt x="149" y="708"/>
                  </a:lnTo>
                  <a:lnTo>
                    <a:pt x="87" y="944"/>
                  </a:lnTo>
                  <a:lnTo>
                    <a:pt x="87" y="957"/>
                  </a:lnTo>
                  <a:lnTo>
                    <a:pt x="112" y="957"/>
                  </a:lnTo>
                  <a:lnTo>
                    <a:pt x="199" y="895"/>
                  </a:lnTo>
                  <a:cubicBezTo>
                    <a:pt x="224" y="895"/>
                    <a:pt x="224" y="882"/>
                    <a:pt x="224" y="882"/>
                  </a:cubicBezTo>
                  <a:lnTo>
                    <a:pt x="224" y="870"/>
                  </a:lnTo>
                  <a:lnTo>
                    <a:pt x="410" y="25"/>
                  </a:lnTo>
                  <a:lnTo>
                    <a:pt x="410" y="13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669;p99">
              <a:extLst>
                <a:ext uri="{FF2B5EF4-FFF2-40B4-BE49-F238E27FC236}">
                  <a16:creationId xmlns:a16="http://schemas.microsoft.com/office/drawing/2014/main" id="{BD4DD7FD-05AB-3F4A-89DE-BE1D63397941}"/>
                </a:ext>
              </a:extLst>
            </p:cNvPr>
            <p:cNvSpPr/>
            <p:nvPr/>
          </p:nvSpPr>
          <p:spPr>
            <a:xfrm>
              <a:off x="1028300" y="2488450"/>
              <a:ext cx="10900" cy="25350"/>
            </a:xfrm>
            <a:custGeom>
              <a:avLst/>
              <a:gdLst/>
              <a:ahLst/>
              <a:cxnLst/>
              <a:rect l="l" t="t" r="r" b="b"/>
              <a:pathLst>
                <a:path w="436" h="1014" extrusionOk="0">
                  <a:moveTo>
                    <a:pt x="287" y="156"/>
                  </a:moveTo>
                  <a:cubicBezTo>
                    <a:pt x="299" y="156"/>
                    <a:pt x="311" y="193"/>
                    <a:pt x="311" y="231"/>
                  </a:cubicBezTo>
                  <a:cubicBezTo>
                    <a:pt x="324" y="318"/>
                    <a:pt x="287" y="392"/>
                    <a:pt x="224" y="417"/>
                  </a:cubicBezTo>
                  <a:lnTo>
                    <a:pt x="100" y="504"/>
                  </a:lnTo>
                  <a:lnTo>
                    <a:pt x="75" y="504"/>
                  </a:lnTo>
                  <a:lnTo>
                    <a:pt x="75" y="256"/>
                  </a:lnTo>
                  <a:lnTo>
                    <a:pt x="200" y="169"/>
                  </a:lnTo>
                  <a:cubicBezTo>
                    <a:pt x="237" y="156"/>
                    <a:pt x="249" y="156"/>
                    <a:pt x="287" y="156"/>
                  </a:cubicBezTo>
                  <a:close/>
                  <a:moveTo>
                    <a:pt x="340" y="1"/>
                  </a:moveTo>
                  <a:cubicBezTo>
                    <a:pt x="310" y="1"/>
                    <a:pt x="276" y="16"/>
                    <a:pt x="237" y="32"/>
                  </a:cubicBezTo>
                  <a:lnTo>
                    <a:pt x="13" y="156"/>
                  </a:lnTo>
                  <a:lnTo>
                    <a:pt x="1" y="169"/>
                  </a:lnTo>
                  <a:lnTo>
                    <a:pt x="1" y="206"/>
                  </a:lnTo>
                  <a:lnTo>
                    <a:pt x="1" y="1001"/>
                  </a:lnTo>
                  <a:lnTo>
                    <a:pt x="1" y="1013"/>
                  </a:lnTo>
                  <a:lnTo>
                    <a:pt x="13" y="1013"/>
                  </a:lnTo>
                  <a:lnTo>
                    <a:pt x="75" y="976"/>
                  </a:lnTo>
                  <a:cubicBezTo>
                    <a:pt x="100" y="976"/>
                    <a:pt x="100" y="963"/>
                    <a:pt x="100" y="963"/>
                  </a:cubicBezTo>
                  <a:lnTo>
                    <a:pt x="100" y="939"/>
                  </a:lnTo>
                  <a:lnTo>
                    <a:pt x="100" y="653"/>
                  </a:lnTo>
                  <a:lnTo>
                    <a:pt x="224" y="578"/>
                  </a:lnTo>
                  <a:cubicBezTo>
                    <a:pt x="287" y="541"/>
                    <a:pt x="349" y="479"/>
                    <a:pt x="373" y="417"/>
                  </a:cubicBezTo>
                  <a:cubicBezTo>
                    <a:pt x="423" y="355"/>
                    <a:pt x="436" y="268"/>
                    <a:pt x="436" y="193"/>
                  </a:cubicBezTo>
                  <a:cubicBezTo>
                    <a:pt x="436" y="94"/>
                    <a:pt x="436" y="44"/>
                    <a:pt x="386" y="20"/>
                  </a:cubicBezTo>
                  <a:cubicBezTo>
                    <a:pt x="372" y="6"/>
                    <a:pt x="357" y="1"/>
                    <a:pt x="3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670;p99">
              <a:extLst>
                <a:ext uri="{FF2B5EF4-FFF2-40B4-BE49-F238E27FC236}">
                  <a16:creationId xmlns:a16="http://schemas.microsoft.com/office/drawing/2014/main" id="{DEF041D7-DF48-FD47-BF26-833E1DBDF7F0}"/>
                </a:ext>
              </a:extLst>
            </p:cNvPr>
            <p:cNvSpPr/>
            <p:nvPr/>
          </p:nvSpPr>
          <p:spPr>
            <a:xfrm>
              <a:off x="1041650" y="2487675"/>
              <a:ext cx="6250" cy="19275"/>
            </a:xfrm>
            <a:custGeom>
              <a:avLst/>
              <a:gdLst/>
              <a:ahLst/>
              <a:cxnLst/>
              <a:rect l="l" t="t" r="r" b="b"/>
              <a:pathLst>
                <a:path w="250" h="771" extrusionOk="0">
                  <a:moveTo>
                    <a:pt x="224" y="1"/>
                  </a:moveTo>
                  <a:lnTo>
                    <a:pt x="200" y="13"/>
                  </a:lnTo>
                  <a:cubicBezTo>
                    <a:pt x="162" y="13"/>
                    <a:pt x="150" y="51"/>
                    <a:pt x="138" y="63"/>
                  </a:cubicBezTo>
                  <a:cubicBezTo>
                    <a:pt x="125" y="75"/>
                    <a:pt x="100" y="100"/>
                    <a:pt x="88" y="125"/>
                  </a:cubicBezTo>
                  <a:lnTo>
                    <a:pt x="88" y="100"/>
                  </a:lnTo>
                  <a:lnTo>
                    <a:pt x="88" y="75"/>
                  </a:lnTo>
                  <a:lnTo>
                    <a:pt x="75" y="75"/>
                  </a:lnTo>
                  <a:lnTo>
                    <a:pt x="13" y="113"/>
                  </a:lnTo>
                  <a:cubicBezTo>
                    <a:pt x="1" y="113"/>
                    <a:pt x="1" y="125"/>
                    <a:pt x="1" y="125"/>
                  </a:cubicBezTo>
                  <a:lnTo>
                    <a:pt x="1" y="162"/>
                  </a:lnTo>
                  <a:lnTo>
                    <a:pt x="1" y="759"/>
                  </a:lnTo>
                  <a:lnTo>
                    <a:pt x="1" y="771"/>
                  </a:lnTo>
                  <a:lnTo>
                    <a:pt x="13" y="771"/>
                  </a:lnTo>
                  <a:lnTo>
                    <a:pt x="75" y="746"/>
                  </a:lnTo>
                  <a:lnTo>
                    <a:pt x="88" y="734"/>
                  </a:lnTo>
                  <a:lnTo>
                    <a:pt x="88" y="696"/>
                  </a:lnTo>
                  <a:lnTo>
                    <a:pt x="88" y="374"/>
                  </a:lnTo>
                  <a:cubicBezTo>
                    <a:pt x="88" y="324"/>
                    <a:pt x="88" y="274"/>
                    <a:pt x="100" y="249"/>
                  </a:cubicBezTo>
                  <a:cubicBezTo>
                    <a:pt x="125" y="224"/>
                    <a:pt x="138" y="187"/>
                    <a:pt x="162" y="175"/>
                  </a:cubicBezTo>
                  <a:lnTo>
                    <a:pt x="224" y="138"/>
                  </a:lnTo>
                  <a:lnTo>
                    <a:pt x="249" y="125"/>
                  </a:lnTo>
                  <a:lnTo>
                    <a:pt x="249" y="100"/>
                  </a:lnTo>
                  <a:lnTo>
                    <a:pt x="249" y="13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671;p99">
              <a:extLst>
                <a:ext uri="{FF2B5EF4-FFF2-40B4-BE49-F238E27FC236}">
                  <a16:creationId xmlns:a16="http://schemas.microsoft.com/office/drawing/2014/main" id="{F905C9FA-6377-2240-928A-9FE72A0A1BC3}"/>
                </a:ext>
              </a:extLst>
            </p:cNvPr>
            <p:cNvSpPr/>
            <p:nvPr/>
          </p:nvSpPr>
          <p:spPr>
            <a:xfrm>
              <a:off x="1048500" y="2482725"/>
              <a:ext cx="9650" cy="17525"/>
            </a:xfrm>
            <a:custGeom>
              <a:avLst/>
              <a:gdLst/>
              <a:ahLst/>
              <a:cxnLst/>
              <a:rect l="l" t="t" r="r" b="b"/>
              <a:pathLst>
                <a:path w="386" h="701" extrusionOk="0">
                  <a:moveTo>
                    <a:pt x="261" y="149"/>
                  </a:moveTo>
                  <a:cubicBezTo>
                    <a:pt x="286" y="149"/>
                    <a:pt x="298" y="149"/>
                    <a:pt x="298" y="174"/>
                  </a:cubicBezTo>
                  <a:cubicBezTo>
                    <a:pt x="311" y="187"/>
                    <a:pt x="311" y="187"/>
                    <a:pt x="311" y="199"/>
                  </a:cubicBezTo>
                  <a:lnTo>
                    <a:pt x="311" y="236"/>
                  </a:lnTo>
                  <a:lnTo>
                    <a:pt x="124" y="336"/>
                  </a:lnTo>
                  <a:lnTo>
                    <a:pt x="124" y="298"/>
                  </a:lnTo>
                  <a:cubicBezTo>
                    <a:pt x="124" y="273"/>
                    <a:pt x="137" y="261"/>
                    <a:pt x="137" y="249"/>
                  </a:cubicBezTo>
                  <a:cubicBezTo>
                    <a:pt x="162" y="224"/>
                    <a:pt x="162" y="211"/>
                    <a:pt x="174" y="199"/>
                  </a:cubicBezTo>
                  <a:cubicBezTo>
                    <a:pt x="174" y="187"/>
                    <a:pt x="186" y="187"/>
                    <a:pt x="199" y="174"/>
                  </a:cubicBezTo>
                  <a:cubicBezTo>
                    <a:pt x="224" y="174"/>
                    <a:pt x="236" y="149"/>
                    <a:pt x="261" y="149"/>
                  </a:cubicBezTo>
                  <a:close/>
                  <a:moveTo>
                    <a:pt x="286" y="0"/>
                  </a:moveTo>
                  <a:cubicBezTo>
                    <a:pt x="249" y="0"/>
                    <a:pt x="236" y="0"/>
                    <a:pt x="199" y="13"/>
                  </a:cubicBezTo>
                  <a:cubicBezTo>
                    <a:pt x="174" y="37"/>
                    <a:pt x="137" y="62"/>
                    <a:pt x="124" y="87"/>
                  </a:cubicBezTo>
                  <a:cubicBezTo>
                    <a:pt x="87" y="124"/>
                    <a:pt x="75" y="162"/>
                    <a:pt x="62" y="199"/>
                  </a:cubicBezTo>
                  <a:cubicBezTo>
                    <a:pt x="50" y="224"/>
                    <a:pt x="50" y="273"/>
                    <a:pt x="37" y="323"/>
                  </a:cubicBezTo>
                  <a:cubicBezTo>
                    <a:pt x="13" y="373"/>
                    <a:pt x="13" y="410"/>
                    <a:pt x="13" y="460"/>
                  </a:cubicBezTo>
                  <a:cubicBezTo>
                    <a:pt x="0" y="509"/>
                    <a:pt x="13" y="559"/>
                    <a:pt x="13" y="584"/>
                  </a:cubicBezTo>
                  <a:cubicBezTo>
                    <a:pt x="13" y="621"/>
                    <a:pt x="25" y="634"/>
                    <a:pt x="50" y="671"/>
                  </a:cubicBezTo>
                  <a:cubicBezTo>
                    <a:pt x="62" y="683"/>
                    <a:pt x="75" y="696"/>
                    <a:pt x="112" y="696"/>
                  </a:cubicBezTo>
                  <a:cubicBezTo>
                    <a:pt x="119" y="699"/>
                    <a:pt x="126" y="701"/>
                    <a:pt x="134" y="701"/>
                  </a:cubicBezTo>
                  <a:cubicBezTo>
                    <a:pt x="151" y="701"/>
                    <a:pt x="169" y="692"/>
                    <a:pt x="186" y="683"/>
                  </a:cubicBezTo>
                  <a:cubicBezTo>
                    <a:pt x="211" y="671"/>
                    <a:pt x="249" y="646"/>
                    <a:pt x="261" y="621"/>
                  </a:cubicBezTo>
                  <a:cubicBezTo>
                    <a:pt x="298" y="584"/>
                    <a:pt x="311" y="572"/>
                    <a:pt x="323" y="547"/>
                  </a:cubicBezTo>
                  <a:cubicBezTo>
                    <a:pt x="335" y="509"/>
                    <a:pt x="335" y="497"/>
                    <a:pt x="360" y="460"/>
                  </a:cubicBezTo>
                  <a:cubicBezTo>
                    <a:pt x="373" y="447"/>
                    <a:pt x="373" y="435"/>
                    <a:pt x="373" y="422"/>
                  </a:cubicBezTo>
                  <a:lnTo>
                    <a:pt x="373" y="398"/>
                  </a:lnTo>
                  <a:lnTo>
                    <a:pt x="360" y="398"/>
                  </a:lnTo>
                  <a:lnTo>
                    <a:pt x="298" y="435"/>
                  </a:lnTo>
                  <a:lnTo>
                    <a:pt x="273" y="447"/>
                  </a:lnTo>
                  <a:cubicBezTo>
                    <a:pt x="273" y="447"/>
                    <a:pt x="261" y="447"/>
                    <a:pt x="261" y="460"/>
                  </a:cubicBezTo>
                  <a:lnTo>
                    <a:pt x="236" y="497"/>
                  </a:lnTo>
                  <a:cubicBezTo>
                    <a:pt x="211" y="509"/>
                    <a:pt x="199" y="509"/>
                    <a:pt x="186" y="522"/>
                  </a:cubicBezTo>
                  <a:cubicBezTo>
                    <a:pt x="186" y="534"/>
                    <a:pt x="174" y="534"/>
                    <a:pt x="162" y="534"/>
                  </a:cubicBezTo>
                  <a:lnTo>
                    <a:pt x="124" y="534"/>
                  </a:lnTo>
                  <a:cubicBezTo>
                    <a:pt x="124" y="534"/>
                    <a:pt x="112" y="534"/>
                    <a:pt x="112" y="522"/>
                  </a:cubicBezTo>
                  <a:lnTo>
                    <a:pt x="112" y="472"/>
                  </a:lnTo>
                  <a:lnTo>
                    <a:pt x="373" y="323"/>
                  </a:lnTo>
                  <a:lnTo>
                    <a:pt x="385" y="311"/>
                  </a:lnTo>
                  <a:lnTo>
                    <a:pt x="385" y="273"/>
                  </a:lnTo>
                  <a:lnTo>
                    <a:pt x="385" y="211"/>
                  </a:lnTo>
                  <a:cubicBezTo>
                    <a:pt x="385" y="187"/>
                    <a:pt x="385" y="137"/>
                    <a:pt x="373" y="100"/>
                  </a:cubicBezTo>
                  <a:cubicBezTo>
                    <a:pt x="373" y="75"/>
                    <a:pt x="360" y="37"/>
                    <a:pt x="348" y="25"/>
                  </a:cubicBezTo>
                  <a:cubicBezTo>
                    <a:pt x="323" y="13"/>
                    <a:pt x="31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672;p99">
              <a:extLst>
                <a:ext uri="{FF2B5EF4-FFF2-40B4-BE49-F238E27FC236}">
                  <a16:creationId xmlns:a16="http://schemas.microsoft.com/office/drawing/2014/main" id="{91E7C8B1-96B0-4C4C-A52D-7903554C0D01}"/>
                </a:ext>
              </a:extLst>
            </p:cNvPr>
            <p:cNvSpPr/>
            <p:nvPr/>
          </p:nvSpPr>
          <p:spPr>
            <a:xfrm>
              <a:off x="1060300" y="2468750"/>
              <a:ext cx="7150" cy="25475"/>
            </a:xfrm>
            <a:custGeom>
              <a:avLst/>
              <a:gdLst/>
              <a:ahLst/>
              <a:cxnLst/>
              <a:rect l="l" t="t" r="r" b="b"/>
              <a:pathLst>
                <a:path w="286" h="1019" extrusionOk="0">
                  <a:moveTo>
                    <a:pt x="273" y="0"/>
                  </a:moveTo>
                  <a:lnTo>
                    <a:pt x="211" y="25"/>
                  </a:lnTo>
                  <a:cubicBezTo>
                    <a:pt x="199" y="50"/>
                    <a:pt x="162" y="62"/>
                    <a:pt x="149" y="75"/>
                  </a:cubicBezTo>
                  <a:cubicBezTo>
                    <a:pt x="137" y="87"/>
                    <a:pt x="124" y="112"/>
                    <a:pt x="99" y="137"/>
                  </a:cubicBezTo>
                  <a:cubicBezTo>
                    <a:pt x="87" y="162"/>
                    <a:pt x="75" y="199"/>
                    <a:pt x="75" y="236"/>
                  </a:cubicBezTo>
                  <a:cubicBezTo>
                    <a:pt x="62" y="261"/>
                    <a:pt x="62" y="311"/>
                    <a:pt x="62" y="336"/>
                  </a:cubicBezTo>
                  <a:lnTo>
                    <a:pt x="62" y="398"/>
                  </a:lnTo>
                  <a:lnTo>
                    <a:pt x="13" y="435"/>
                  </a:lnTo>
                  <a:lnTo>
                    <a:pt x="0" y="447"/>
                  </a:lnTo>
                  <a:lnTo>
                    <a:pt x="0" y="472"/>
                  </a:lnTo>
                  <a:lnTo>
                    <a:pt x="0" y="559"/>
                  </a:lnTo>
                  <a:lnTo>
                    <a:pt x="0" y="572"/>
                  </a:lnTo>
                  <a:lnTo>
                    <a:pt x="13" y="572"/>
                  </a:lnTo>
                  <a:lnTo>
                    <a:pt x="62" y="534"/>
                  </a:lnTo>
                  <a:lnTo>
                    <a:pt x="62" y="1006"/>
                  </a:lnTo>
                  <a:lnTo>
                    <a:pt x="62" y="1019"/>
                  </a:lnTo>
                  <a:lnTo>
                    <a:pt x="75" y="1019"/>
                  </a:lnTo>
                  <a:lnTo>
                    <a:pt x="137" y="994"/>
                  </a:lnTo>
                  <a:lnTo>
                    <a:pt x="149" y="969"/>
                  </a:lnTo>
                  <a:lnTo>
                    <a:pt x="149" y="944"/>
                  </a:lnTo>
                  <a:lnTo>
                    <a:pt x="149" y="497"/>
                  </a:lnTo>
                  <a:lnTo>
                    <a:pt x="261" y="435"/>
                  </a:lnTo>
                  <a:lnTo>
                    <a:pt x="273" y="410"/>
                  </a:lnTo>
                  <a:lnTo>
                    <a:pt x="273" y="385"/>
                  </a:lnTo>
                  <a:lnTo>
                    <a:pt x="273" y="311"/>
                  </a:lnTo>
                  <a:lnTo>
                    <a:pt x="273" y="298"/>
                  </a:lnTo>
                  <a:lnTo>
                    <a:pt x="261" y="298"/>
                  </a:lnTo>
                  <a:lnTo>
                    <a:pt x="149" y="361"/>
                  </a:lnTo>
                  <a:lnTo>
                    <a:pt x="149" y="286"/>
                  </a:lnTo>
                  <a:cubicBezTo>
                    <a:pt x="149" y="261"/>
                    <a:pt x="149" y="224"/>
                    <a:pt x="162" y="211"/>
                  </a:cubicBezTo>
                  <a:lnTo>
                    <a:pt x="211" y="162"/>
                  </a:lnTo>
                  <a:lnTo>
                    <a:pt x="273" y="137"/>
                  </a:lnTo>
                  <a:cubicBezTo>
                    <a:pt x="286" y="137"/>
                    <a:pt x="286" y="125"/>
                    <a:pt x="286" y="125"/>
                  </a:cubicBezTo>
                  <a:lnTo>
                    <a:pt x="286" y="87"/>
                  </a:lnTo>
                  <a:lnTo>
                    <a:pt x="286" y="13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673;p99">
              <a:extLst>
                <a:ext uri="{FF2B5EF4-FFF2-40B4-BE49-F238E27FC236}">
                  <a16:creationId xmlns:a16="http://schemas.microsoft.com/office/drawing/2014/main" id="{FAE953FA-7D62-684C-9ED0-F3E1D8D6512C}"/>
                </a:ext>
              </a:extLst>
            </p:cNvPr>
            <p:cNvSpPr/>
            <p:nvPr/>
          </p:nvSpPr>
          <p:spPr>
            <a:xfrm>
              <a:off x="1068350" y="2471275"/>
              <a:ext cx="9350" cy="18125"/>
            </a:xfrm>
            <a:custGeom>
              <a:avLst/>
              <a:gdLst/>
              <a:ahLst/>
              <a:cxnLst/>
              <a:rect l="l" t="t" r="r" b="b"/>
              <a:pathLst>
                <a:path w="374" h="725" extrusionOk="0">
                  <a:moveTo>
                    <a:pt x="262" y="160"/>
                  </a:moveTo>
                  <a:cubicBezTo>
                    <a:pt x="274" y="160"/>
                    <a:pt x="299" y="173"/>
                    <a:pt x="299" y="173"/>
                  </a:cubicBezTo>
                  <a:cubicBezTo>
                    <a:pt x="311" y="197"/>
                    <a:pt x="311" y="197"/>
                    <a:pt x="311" y="210"/>
                  </a:cubicBezTo>
                  <a:lnTo>
                    <a:pt x="311" y="235"/>
                  </a:lnTo>
                  <a:lnTo>
                    <a:pt x="125" y="346"/>
                  </a:lnTo>
                  <a:lnTo>
                    <a:pt x="125" y="297"/>
                  </a:lnTo>
                  <a:cubicBezTo>
                    <a:pt x="125" y="284"/>
                    <a:pt x="138" y="272"/>
                    <a:pt x="138" y="260"/>
                  </a:cubicBezTo>
                  <a:cubicBezTo>
                    <a:pt x="150" y="235"/>
                    <a:pt x="150" y="222"/>
                    <a:pt x="175" y="210"/>
                  </a:cubicBezTo>
                  <a:cubicBezTo>
                    <a:pt x="175" y="197"/>
                    <a:pt x="187" y="197"/>
                    <a:pt x="200" y="173"/>
                  </a:cubicBezTo>
                  <a:cubicBezTo>
                    <a:pt x="212" y="160"/>
                    <a:pt x="237" y="160"/>
                    <a:pt x="262" y="160"/>
                  </a:cubicBezTo>
                  <a:close/>
                  <a:moveTo>
                    <a:pt x="239" y="0"/>
                  </a:moveTo>
                  <a:cubicBezTo>
                    <a:pt x="222" y="0"/>
                    <a:pt x="204" y="15"/>
                    <a:pt x="187" y="24"/>
                  </a:cubicBezTo>
                  <a:cubicBezTo>
                    <a:pt x="150" y="48"/>
                    <a:pt x="125" y="73"/>
                    <a:pt x="113" y="98"/>
                  </a:cubicBezTo>
                  <a:cubicBezTo>
                    <a:pt x="76" y="135"/>
                    <a:pt x="63" y="173"/>
                    <a:pt x="51" y="210"/>
                  </a:cubicBezTo>
                  <a:cubicBezTo>
                    <a:pt x="26" y="235"/>
                    <a:pt x="26" y="284"/>
                    <a:pt x="13" y="334"/>
                  </a:cubicBezTo>
                  <a:cubicBezTo>
                    <a:pt x="1" y="384"/>
                    <a:pt x="1" y="421"/>
                    <a:pt x="1" y="471"/>
                  </a:cubicBezTo>
                  <a:lnTo>
                    <a:pt x="1" y="607"/>
                  </a:lnTo>
                  <a:cubicBezTo>
                    <a:pt x="1" y="645"/>
                    <a:pt x="13" y="657"/>
                    <a:pt x="26" y="694"/>
                  </a:cubicBezTo>
                  <a:cubicBezTo>
                    <a:pt x="38" y="707"/>
                    <a:pt x="63" y="719"/>
                    <a:pt x="88" y="719"/>
                  </a:cubicBezTo>
                  <a:cubicBezTo>
                    <a:pt x="99" y="723"/>
                    <a:pt x="108" y="724"/>
                    <a:pt x="115" y="724"/>
                  </a:cubicBezTo>
                  <a:cubicBezTo>
                    <a:pt x="134" y="724"/>
                    <a:pt x="145" y="715"/>
                    <a:pt x="162" y="707"/>
                  </a:cubicBezTo>
                  <a:cubicBezTo>
                    <a:pt x="200" y="694"/>
                    <a:pt x="225" y="669"/>
                    <a:pt x="249" y="645"/>
                  </a:cubicBezTo>
                  <a:cubicBezTo>
                    <a:pt x="274" y="607"/>
                    <a:pt x="299" y="595"/>
                    <a:pt x="311" y="570"/>
                  </a:cubicBezTo>
                  <a:cubicBezTo>
                    <a:pt x="324" y="533"/>
                    <a:pt x="324" y="520"/>
                    <a:pt x="336" y="483"/>
                  </a:cubicBezTo>
                  <a:cubicBezTo>
                    <a:pt x="349" y="471"/>
                    <a:pt x="349" y="458"/>
                    <a:pt x="349" y="446"/>
                  </a:cubicBezTo>
                  <a:lnTo>
                    <a:pt x="349" y="421"/>
                  </a:lnTo>
                  <a:lnTo>
                    <a:pt x="336" y="421"/>
                  </a:lnTo>
                  <a:lnTo>
                    <a:pt x="274" y="458"/>
                  </a:lnTo>
                  <a:lnTo>
                    <a:pt x="262" y="471"/>
                  </a:lnTo>
                  <a:cubicBezTo>
                    <a:pt x="262" y="471"/>
                    <a:pt x="249" y="471"/>
                    <a:pt x="249" y="483"/>
                  </a:cubicBezTo>
                  <a:lnTo>
                    <a:pt x="212" y="520"/>
                  </a:lnTo>
                  <a:cubicBezTo>
                    <a:pt x="200" y="533"/>
                    <a:pt x="187" y="533"/>
                    <a:pt x="162" y="545"/>
                  </a:cubicBezTo>
                  <a:cubicBezTo>
                    <a:pt x="162" y="558"/>
                    <a:pt x="150" y="558"/>
                    <a:pt x="138" y="558"/>
                  </a:cubicBezTo>
                  <a:lnTo>
                    <a:pt x="113" y="558"/>
                  </a:lnTo>
                  <a:cubicBezTo>
                    <a:pt x="113" y="545"/>
                    <a:pt x="88" y="545"/>
                    <a:pt x="88" y="533"/>
                  </a:cubicBezTo>
                  <a:lnTo>
                    <a:pt x="88" y="483"/>
                  </a:lnTo>
                  <a:lnTo>
                    <a:pt x="361" y="334"/>
                  </a:lnTo>
                  <a:lnTo>
                    <a:pt x="374" y="309"/>
                  </a:lnTo>
                  <a:lnTo>
                    <a:pt x="374" y="284"/>
                  </a:lnTo>
                  <a:lnTo>
                    <a:pt x="374" y="222"/>
                  </a:lnTo>
                  <a:cubicBezTo>
                    <a:pt x="374" y="197"/>
                    <a:pt x="374" y="148"/>
                    <a:pt x="361" y="110"/>
                  </a:cubicBezTo>
                  <a:cubicBezTo>
                    <a:pt x="361" y="86"/>
                    <a:pt x="336" y="48"/>
                    <a:pt x="324" y="36"/>
                  </a:cubicBezTo>
                  <a:cubicBezTo>
                    <a:pt x="311" y="24"/>
                    <a:pt x="299" y="11"/>
                    <a:pt x="262" y="11"/>
                  </a:cubicBezTo>
                  <a:cubicBezTo>
                    <a:pt x="254" y="3"/>
                    <a:pt x="246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674;p99">
              <a:extLst>
                <a:ext uri="{FF2B5EF4-FFF2-40B4-BE49-F238E27FC236}">
                  <a16:creationId xmlns:a16="http://schemas.microsoft.com/office/drawing/2014/main" id="{DEC52C41-BBD4-2642-84D2-BFCC74B8C26B}"/>
                </a:ext>
              </a:extLst>
            </p:cNvPr>
            <p:cNvSpPr/>
            <p:nvPr/>
          </p:nvSpPr>
          <p:spPr>
            <a:xfrm>
              <a:off x="1080775" y="2465650"/>
              <a:ext cx="6250" cy="18650"/>
            </a:xfrm>
            <a:custGeom>
              <a:avLst/>
              <a:gdLst/>
              <a:ahLst/>
              <a:cxnLst/>
              <a:rect l="l" t="t" r="r" b="b"/>
              <a:pathLst>
                <a:path w="250" h="746" extrusionOk="0">
                  <a:moveTo>
                    <a:pt x="237" y="0"/>
                  </a:moveTo>
                  <a:lnTo>
                    <a:pt x="199" y="13"/>
                  </a:lnTo>
                  <a:cubicBezTo>
                    <a:pt x="175" y="13"/>
                    <a:pt x="150" y="50"/>
                    <a:pt x="137" y="62"/>
                  </a:cubicBezTo>
                  <a:cubicBezTo>
                    <a:pt x="125" y="75"/>
                    <a:pt x="113" y="87"/>
                    <a:pt x="88" y="124"/>
                  </a:cubicBezTo>
                  <a:lnTo>
                    <a:pt x="88" y="87"/>
                  </a:lnTo>
                  <a:lnTo>
                    <a:pt x="88" y="75"/>
                  </a:lnTo>
                  <a:lnTo>
                    <a:pt x="75" y="75"/>
                  </a:lnTo>
                  <a:lnTo>
                    <a:pt x="13" y="112"/>
                  </a:lnTo>
                  <a:lnTo>
                    <a:pt x="1" y="124"/>
                  </a:lnTo>
                  <a:lnTo>
                    <a:pt x="1" y="149"/>
                  </a:lnTo>
                  <a:lnTo>
                    <a:pt x="1" y="720"/>
                  </a:lnTo>
                  <a:lnTo>
                    <a:pt x="1" y="745"/>
                  </a:lnTo>
                  <a:lnTo>
                    <a:pt x="13" y="745"/>
                  </a:lnTo>
                  <a:lnTo>
                    <a:pt x="75" y="708"/>
                  </a:lnTo>
                  <a:lnTo>
                    <a:pt x="88" y="696"/>
                  </a:lnTo>
                  <a:lnTo>
                    <a:pt x="88" y="671"/>
                  </a:lnTo>
                  <a:lnTo>
                    <a:pt x="88" y="335"/>
                  </a:lnTo>
                  <a:cubicBezTo>
                    <a:pt x="88" y="286"/>
                    <a:pt x="88" y="249"/>
                    <a:pt x="113" y="211"/>
                  </a:cubicBezTo>
                  <a:cubicBezTo>
                    <a:pt x="113" y="186"/>
                    <a:pt x="137" y="149"/>
                    <a:pt x="175" y="137"/>
                  </a:cubicBezTo>
                  <a:lnTo>
                    <a:pt x="237" y="137"/>
                  </a:lnTo>
                  <a:lnTo>
                    <a:pt x="249" y="124"/>
                  </a:lnTo>
                  <a:lnTo>
                    <a:pt x="249" y="87"/>
                  </a:lnTo>
                  <a:lnTo>
                    <a:pt x="249" y="1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675;p99">
              <a:extLst>
                <a:ext uri="{FF2B5EF4-FFF2-40B4-BE49-F238E27FC236}">
                  <a16:creationId xmlns:a16="http://schemas.microsoft.com/office/drawing/2014/main" id="{E34E47A5-41DB-7749-A5A6-F0E2670D697B}"/>
                </a:ext>
              </a:extLst>
            </p:cNvPr>
            <p:cNvSpPr/>
            <p:nvPr/>
          </p:nvSpPr>
          <p:spPr>
            <a:xfrm>
              <a:off x="1088225" y="2460050"/>
              <a:ext cx="9650" cy="17725"/>
            </a:xfrm>
            <a:custGeom>
              <a:avLst/>
              <a:gdLst/>
              <a:ahLst/>
              <a:cxnLst/>
              <a:rect l="l" t="t" r="r" b="b"/>
              <a:pathLst>
                <a:path w="386" h="709" extrusionOk="0">
                  <a:moveTo>
                    <a:pt x="249" y="162"/>
                  </a:moveTo>
                  <a:cubicBezTo>
                    <a:pt x="262" y="162"/>
                    <a:pt x="274" y="162"/>
                    <a:pt x="274" y="174"/>
                  </a:cubicBezTo>
                  <a:cubicBezTo>
                    <a:pt x="286" y="187"/>
                    <a:pt x="286" y="187"/>
                    <a:pt x="286" y="212"/>
                  </a:cubicBezTo>
                  <a:lnTo>
                    <a:pt x="286" y="237"/>
                  </a:lnTo>
                  <a:lnTo>
                    <a:pt x="100" y="348"/>
                  </a:lnTo>
                  <a:lnTo>
                    <a:pt x="100" y="299"/>
                  </a:lnTo>
                  <a:cubicBezTo>
                    <a:pt x="100" y="286"/>
                    <a:pt x="125" y="274"/>
                    <a:pt x="125" y="249"/>
                  </a:cubicBezTo>
                  <a:cubicBezTo>
                    <a:pt x="137" y="237"/>
                    <a:pt x="137" y="224"/>
                    <a:pt x="150" y="199"/>
                  </a:cubicBezTo>
                  <a:cubicBezTo>
                    <a:pt x="162" y="187"/>
                    <a:pt x="187" y="187"/>
                    <a:pt x="200" y="174"/>
                  </a:cubicBezTo>
                  <a:cubicBezTo>
                    <a:pt x="200" y="162"/>
                    <a:pt x="224" y="162"/>
                    <a:pt x="249" y="162"/>
                  </a:cubicBezTo>
                  <a:close/>
                  <a:moveTo>
                    <a:pt x="262" y="1"/>
                  </a:moveTo>
                  <a:cubicBezTo>
                    <a:pt x="224" y="1"/>
                    <a:pt x="212" y="1"/>
                    <a:pt x="187" y="25"/>
                  </a:cubicBezTo>
                  <a:cubicBezTo>
                    <a:pt x="150" y="38"/>
                    <a:pt x="125" y="63"/>
                    <a:pt x="100" y="100"/>
                  </a:cubicBezTo>
                  <a:cubicBezTo>
                    <a:pt x="75" y="125"/>
                    <a:pt x="51" y="174"/>
                    <a:pt x="38" y="199"/>
                  </a:cubicBezTo>
                  <a:cubicBezTo>
                    <a:pt x="26" y="237"/>
                    <a:pt x="13" y="286"/>
                    <a:pt x="13" y="336"/>
                  </a:cubicBezTo>
                  <a:cubicBezTo>
                    <a:pt x="1" y="373"/>
                    <a:pt x="1" y="423"/>
                    <a:pt x="1" y="473"/>
                  </a:cubicBezTo>
                  <a:cubicBezTo>
                    <a:pt x="1" y="510"/>
                    <a:pt x="1" y="547"/>
                    <a:pt x="13" y="597"/>
                  </a:cubicBezTo>
                  <a:cubicBezTo>
                    <a:pt x="13" y="622"/>
                    <a:pt x="26" y="646"/>
                    <a:pt x="38" y="671"/>
                  </a:cubicBezTo>
                  <a:cubicBezTo>
                    <a:pt x="51" y="684"/>
                    <a:pt x="75" y="709"/>
                    <a:pt x="100" y="709"/>
                  </a:cubicBezTo>
                  <a:cubicBezTo>
                    <a:pt x="137" y="709"/>
                    <a:pt x="150" y="709"/>
                    <a:pt x="187" y="684"/>
                  </a:cubicBezTo>
                  <a:cubicBezTo>
                    <a:pt x="212" y="671"/>
                    <a:pt x="249" y="659"/>
                    <a:pt x="262" y="622"/>
                  </a:cubicBezTo>
                  <a:cubicBezTo>
                    <a:pt x="286" y="597"/>
                    <a:pt x="311" y="584"/>
                    <a:pt x="324" y="547"/>
                  </a:cubicBezTo>
                  <a:cubicBezTo>
                    <a:pt x="336" y="522"/>
                    <a:pt x="336" y="497"/>
                    <a:pt x="349" y="473"/>
                  </a:cubicBezTo>
                  <a:cubicBezTo>
                    <a:pt x="361" y="460"/>
                    <a:pt x="361" y="435"/>
                    <a:pt x="361" y="423"/>
                  </a:cubicBezTo>
                  <a:lnTo>
                    <a:pt x="361" y="410"/>
                  </a:lnTo>
                  <a:lnTo>
                    <a:pt x="349" y="410"/>
                  </a:lnTo>
                  <a:lnTo>
                    <a:pt x="286" y="435"/>
                  </a:lnTo>
                  <a:lnTo>
                    <a:pt x="274" y="460"/>
                  </a:lnTo>
                  <a:lnTo>
                    <a:pt x="262" y="473"/>
                  </a:lnTo>
                  <a:lnTo>
                    <a:pt x="224" y="497"/>
                  </a:lnTo>
                  <a:cubicBezTo>
                    <a:pt x="212" y="510"/>
                    <a:pt x="200" y="510"/>
                    <a:pt x="187" y="535"/>
                  </a:cubicBezTo>
                  <a:cubicBezTo>
                    <a:pt x="187" y="547"/>
                    <a:pt x="162" y="547"/>
                    <a:pt x="150" y="547"/>
                  </a:cubicBezTo>
                  <a:lnTo>
                    <a:pt x="125" y="547"/>
                  </a:lnTo>
                  <a:cubicBezTo>
                    <a:pt x="125" y="547"/>
                    <a:pt x="100" y="547"/>
                    <a:pt x="100" y="535"/>
                  </a:cubicBezTo>
                  <a:lnTo>
                    <a:pt x="100" y="485"/>
                  </a:lnTo>
                  <a:lnTo>
                    <a:pt x="373" y="324"/>
                  </a:lnTo>
                  <a:lnTo>
                    <a:pt x="386" y="311"/>
                  </a:lnTo>
                  <a:lnTo>
                    <a:pt x="386" y="286"/>
                  </a:lnTo>
                  <a:lnTo>
                    <a:pt x="386" y="224"/>
                  </a:lnTo>
                  <a:cubicBezTo>
                    <a:pt x="386" y="187"/>
                    <a:pt x="386" y="137"/>
                    <a:pt x="373" y="112"/>
                  </a:cubicBezTo>
                  <a:cubicBezTo>
                    <a:pt x="349" y="88"/>
                    <a:pt x="336" y="50"/>
                    <a:pt x="324" y="38"/>
                  </a:cubicBezTo>
                  <a:cubicBezTo>
                    <a:pt x="311" y="25"/>
                    <a:pt x="286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676;p99">
              <a:extLst>
                <a:ext uri="{FF2B5EF4-FFF2-40B4-BE49-F238E27FC236}">
                  <a16:creationId xmlns:a16="http://schemas.microsoft.com/office/drawing/2014/main" id="{82988A39-11DB-F04F-BA0F-0048FD677F44}"/>
                </a:ext>
              </a:extLst>
            </p:cNvPr>
            <p:cNvSpPr/>
            <p:nvPr/>
          </p:nvSpPr>
          <p:spPr>
            <a:xfrm>
              <a:off x="1100650" y="2452900"/>
              <a:ext cx="9350" cy="19600"/>
            </a:xfrm>
            <a:custGeom>
              <a:avLst/>
              <a:gdLst/>
              <a:ahLst/>
              <a:cxnLst/>
              <a:rect l="l" t="t" r="r" b="b"/>
              <a:pathLst>
                <a:path w="374" h="784" extrusionOk="0">
                  <a:moveTo>
                    <a:pt x="274" y="1"/>
                  </a:moveTo>
                  <a:cubicBezTo>
                    <a:pt x="249" y="1"/>
                    <a:pt x="224" y="13"/>
                    <a:pt x="199" y="26"/>
                  </a:cubicBezTo>
                  <a:cubicBezTo>
                    <a:pt x="187" y="38"/>
                    <a:pt x="150" y="63"/>
                    <a:pt x="137" y="88"/>
                  </a:cubicBezTo>
                  <a:cubicBezTo>
                    <a:pt x="125" y="100"/>
                    <a:pt x="100" y="138"/>
                    <a:pt x="88" y="162"/>
                  </a:cubicBezTo>
                  <a:lnTo>
                    <a:pt x="88" y="138"/>
                  </a:lnTo>
                  <a:lnTo>
                    <a:pt x="88" y="125"/>
                  </a:lnTo>
                  <a:lnTo>
                    <a:pt x="75" y="125"/>
                  </a:lnTo>
                  <a:lnTo>
                    <a:pt x="13" y="150"/>
                  </a:lnTo>
                  <a:cubicBezTo>
                    <a:pt x="1" y="150"/>
                    <a:pt x="1" y="162"/>
                    <a:pt x="1" y="162"/>
                  </a:cubicBezTo>
                  <a:lnTo>
                    <a:pt x="1" y="200"/>
                  </a:lnTo>
                  <a:lnTo>
                    <a:pt x="1" y="771"/>
                  </a:lnTo>
                  <a:lnTo>
                    <a:pt x="1" y="783"/>
                  </a:lnTo>
                  <a:lnTo>
                    <a:pt x="13" y="783"/>
                  </a:lnTo>
                  <a:lnTo>
                    <a:pt x="75" y="759"/>
                  </a:lnTo>
                  <a:cubicBezTo>
                    <a:pt x="75" y="759"/>
                    <a:pt x="88" y="759"/>
                    <a:pt x="88" y="746"/>
                  </a:cubicBezTo>
                  <a:lnTo>
                    <a:pt x="88" y="709"/>
                  </a:lnTo>
                  <a:lnTo>
                    <a:pt x="88" y="398"/>
                  </a:lnTo>
                  <a:cubicBezTo>
                    <a:pt x="88" y="349"/>
                    <a:pt x="100" y="311"/>
                    <a:pt x="125" y="262"/>
                  </a:cubicBezTo>
                  <a:cubicBezTo>
                    <a:pt x="137" y="225"/>
                    <a:pt x="150" y="200"/>
                    <a:pt x="187" y="187"/>
                  </a:cubicBezTo>
                  <a:cubicBezTo>
                    <a:pt x="199" y="175"/>
                    <a:pt x="209" y="169"/>
                    <a:pt x="218" y="169"/>
                  </a:cubicBezTo>
                  <a:cubicBezTo>
                    <a:pt x="227" y="169"/>
                    <a:pt x="237" y="175"/>
                    <a:pt x="249" y="187"/>
                  </a:cubicBezTo>
                  <a:cubicBezTo>
                    <a:pt x="261" y="212"/>
                    <a:pt x="261" y="262"/>
                    <a:pt x="261" y="287"/>
                  </a:cubicBezTo>
                  <a:lnTo>
                    <a:pt x="261" y="597"/>
                  </a:lnTo>
                  <a:lnTo>
                    <a:pt x="261" y="622"/>
                  </a:lnTo>
                  <a:lnTo>
                    <a:pt x="274" y="622"/>
                  </a:lnTo>
                  <a:lnTo>
                    <a:pt x="348" y="585"/>
                  </a:lnTo>
                  <a:lnTo>
                    <a:pt x="373" y="572"/>
                  </a:lnTo>
                  <a:lnTo>
                    <a:pt x="373" y="535"/>
                  </a:lnTo>
                  <a:lnTo>
                    <a:pt x="373" y="212"/>
                  </a:lnTo>
                  <a:cubicBezTo>
                    <a:pt x="373" y="162"/>
                    <a:pt x="348" y="138"/>
                    <a:pt x="348" y="100"/>
                  </a:cubicBezTo>
                  <a:cubicBezTo>
                    <a:pt x="348" y="75"/>
                    <a:pt x="336" y="38"/>
                    <a:pt x="324" y="26"/>
                  </a:cubicBezTo>
                  <a:cubicBezTo>
                    <a:pt x="324" y="13"/>
                    <a:pt x="286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677;p99">
              <a:extLst>
                <a:ext uri="{FF2B5EF4-FFF2-40B4-BE49-F238E27FC236}">
                  <a16:creationId xmlns:a16="http://schemas.microsoft.com/office/drawing/2014/main" id="{EBF6B9A7-8F66-BE4A-92F6-95DE76F6FC72}"/>
                </a:ext>
              </a:extLst>
            </p:cNvPr>
            <p:cNvSpPr/>
            <p:nvPr/>
          </p:nvSpPr>
          <p:spPr>
            <a:xfrm>
              <a:off x="1111200" y="2446075"/>
              <a:ext cx="10275" cy="17850"/>
            </a:xfrm>
            <a:custGeom>
              <a:avLst/>
              <a:gdLst/>
              <a:ahLst/>
              <a:cxnLst/>
              <a:rect l="l" t="t" r="r" b="b"/>
              <a:pathLst>
                <a:path w="411" h="714" extrusionOk="0">
                  <a:moveTo>
                    <a:pt x="299" y="1"/>
                  </a:moveTo>
                  <a:cubicBezTo>
                    <a:pt x="274" y="1"/>
                    <a:pt x="237" y="26"/>
                    <a:pt x="212" y="38"/>
                  </a:cubicBezTo>
                  <a:cubicBezTo>
                    <a:pt x="175" y="50"/>
                    <a:pt x="150" y="63"/>
                    <a:pt x="125" y="100"/>
                  </a:cubicBezTo>
                  <a:cubicBezTo>
                    <a:pt x="100" y="125"/>
                    <a:pt x="88" y="162"/>
                    <a:pt x="63" y="187"/>
                  </a:cubicBezTo>
                  <a:cubicBezTo>
                    <a:pt x="51" y="224"/>
                    <a:pt x="38" y="249"/>
                    <a:pt x="26" y="299"/>
                  </a:cubicBezTo>
                  <a:cubicBezTo>
                    <a:pt x="1" y="348"/>
                    <a:pt x="1" y="373"/>
                    <a:pt x="1" y="423"/>
                  </a:cubicBezTo>
                  <a:lnTo>
                    <a:pt x="1" y="473"/>
                  </a:lnTo>
                  <a:lnTo>
                    <a:pt x="1" y="522"/>
                  </a:lnTo>
                  <a:cubicBezTo>
                    <a:pt x="1" y="547"/>
                    <a:pt x="1" y="584"/>
                    <a:pt x="26" y="609"/>
                  </a:cubicBezTo>
                  <a:cubicBezTo>
                    <a:pt x="38" y="622"/>
                    <a:pt x="51" y="659"/>
                    <a:pt x="63" y="671"/>
                  </a:cubicBezTo>
                  <a:cubicBezTo>
                    <a:pt x="88" y="684"/>
                    <a:pt x="113" y="709"/>
                    <a:pt x="125" y="709"/>
                  </a:cubicBezTo>
                  <a:cubicBezTo>
                    <a:pt x="135" y="712"/>
                    <a:pt x="143" y="714"/>
                    <a:pt x="151" y="714"/>
                  </a:cubicBezTo>
                  <a:cubicBezTo>
                    <a:pt x="171" y="714"/>
                    <a:pt x="185" y="702"/>
                    <a:pt x="212" y="684"/>
                  </a:cubicBezTo>
                  <a:cubicBezTo>
                    <a:pt x="249" y="659"/>
                    <a:pt x="274" y="647"/>
                    <a:pt x="299" y="609"/>
                  </a:cubicBezTo>
                  <a:cubicBezTo>
                    <a:pt x="336" y="584"/>
                    <a:pt x="349" y="547"/>
                    <a:pt x="361" y="522"/>
                  </a:cubicBezTo>
                  <a:cubicBezTo>
                    <a:pt x="373" y="485"/>
                    <a:pt x="373" y="460"/>
                    <a:pt x="398" y="423"/>
                  </a:cubicBezTo>
                  <a:cubicBezTo>
                    <a:pt x="411" y="411"/>
                    <a:pt x="411" y="373"/>
                    <a:pt x="411" y="361"/>
                  </a:cubicBezTo>
                  <a:lnTo>
                    <a:pt x="411" y="348"/>
                  </a:lnTo>
                  <a:lnTo>
                    <a:pt x="398" y="348"/>
                  </a:lnTo>
                  <a:lnTo>
                    <a:pt x="336" y="373"/>
                  </a:lnTo>
                  <a:cubicBezTo>
                    <a:pt x="336" y="373"/>
                    <a:pt x="311" y="373"/>
                    <a:pt x="311" y="398"/>
                  </a:cubicBezTo>
                  <a:lnTo>
                    <a:pt x="299" y="423"/>
                  </a:lnTo>
                  <a:cubicBezTo>
                    <a:pt x="299" y="435"/>
                    <a:pt x="287" y="435"/>
                    <a:pt x="287" y="460"/>
                  </a:cubicBezTo>
                  <a:lnTo>
                    <a:pt x="274" y="485"/>
                  </a:lnTo>
                  <a:cubicBezTo>
                    <a:pt x="274" y="498"/>
                    <a:pt x="274" y="498"/>
                    <a:pt x="249" y="522"/>
                  </a:cubicBezTo>
                  <a:cubicBezTo>
                    <a:pt x="237" y="535"/>
                    <a:pt x="237" y="547"/>
                    <a:pt x="224" y="547"/>
                  </a:cubicBezTo>
                  <a:cubicBezTo>
                    <a:pt x="212" y="560"/>
                    <a:pt x="212" y="560"/>
                    <a:pt x="200" y="560"/>
                  </a:cubicBezTo>
                  <a:lnTo>
                    <a:pt x="162" y="560"/>
                  </a:lnTo>
                  <a:cubicBezTo>
                    <a:pt x="162" y="547"/>
                    <a:pt x="150" y="547"/>
                    <a:pt x="150" y="535"/>
                  </a:cubicBezTo>
                  <a:cubicBezTo>
                    <a:pt x="138" y="522"/>
                    <a:pt x="138" y="485"/>
                    <a:pt x="138" y="473"/>
                  </a:cubicBezTo>
                  <a:lnTo>
                    <a:pt x="138" y="423"/>
                  </a:lnTo>
                  <a:lnTo>
                    <a:pt x="138" y="373"/>
                  </a:lnTo>
                  <a:cubicBezTo>
                    <a:pt x="138" y="348"/>
                    <a:pt x="138" y="336"/>
                    <a:pt x="150" y="311"/>
                  </a:cubicBezTo>
                  <a:cubicBezTo>
                    <a:pt x="150" y="286"/>
                    <a:pt x="150" y="274"/>
                    <a:pt x="162" y="249"/>
                  </a:cubicBezTo>
                  <a:cubicBezTo>
                    <a:pt x="175" y="237"/>
                    <a:pt x="175" y="224"/>
                    <a:pt x="200" y="212"/>
                  </a:cubicBezTo>
                  <a:cubicBezTo>
                    <a:pt x="212" y="187"/>
                    <a:pt x="212" y="175"/>
                    <a:pt x="224" y="175"/>
                  </a:cubicBezTo>
                  <a:cubicBezTo>
                    <a:pt x="237" y="175"/>
                    <a:pt x="237" y="162"/>
                    <a:pt x="249" y="162"/>
                  </a:cubicBezTo>
                  <a:lnTo>
                    <a:pt x="274" y="162"/>
                  </a:lnTo>
                  <a:lnTo>
                    <a:pt x="287" y="175"/>
                  </a:lnTo>
                  <a:lnTo>
                    <a:pt x="299" y="187"/>
                  </a:lnTo>
                  <a:lnTo>
                    <a:pt x="311" y="212"/>
                  </a:lnTo>
                  <a:lnTo>
                    <a:pt x="336" y="212"/>
                  </a:lnTo>
                  <a:lnTo>
                    <a:pt x="398" y="175"/>
                  </a:lnTo>
                  <a:lnTo>
                    <a:pt x="411" y="162"/>
                  </a:lnTo>
                  <a:lnTo>
                    <a:pt x="411" y="125"/>
                  </a:lnTo>
                  <a:cubicBezTo>
                    <a:pt x="411" y="100"/>
                    <a:pt x="398" y="88"/>
                    <a:pt x="398" y="63"/>
                  </a:cubicBezTo>
                  <a:cubicBezTo>
                    <a:pt x="398" y="50"/>
                    <a:pt x="373" y="38"/>
                    <a:pt x="361" y="26"/>
                  </a:cubicBezTo>
                  <a:cubicBezTo>
                    <a:pt x="349" y="26"/>
                    <a:pt x="311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678;p99">
              <a:extLst>
                <a:ext uri="{FF2B5EF4-FFF2-40B4-BE49-F238E27FC236}">
                  <a16:creationId xmlns:a16="http://schemas.microsoft.com/office/drawing/2014/main" id="{62100658-6552-9044-8D30-F8183EDB9411}"/>
                </a:ext>
              </a:extLst>
            </p:cNvPr>
            <p:cNvSpPr/>
            <p:nvPr/>
          </p:nvSpPr>
          <p:spPr>
            <a:xfrm>
              <a:off x="1123000" y="2439425"/>
              <a:ext cx="9650" cy="18300"/>
            </a:xfrm>
            <a:custGeom>
              <a:avLst/>
              <a:gdLst/>
              <a:ahLst/>
              <a:cxnLst/>
              <a:rect l="l" t="t" r="r" b="b"/>
              <a:pathLst>
                <a:path w="386" h="732" extrusionOk="0">
                  <a:moveTo>
                    <a:pt x="249" y="167"/>
                  </a:moveTo>
                  <a:cubicBezTo>
                    <a:pt x="262" y="167"/>
                    <a:pt x="286" y="180"/>
                    <a:pt x="286" y="180"/>
                  </a:cubicBezTo>
                  <a:cubicBezTo>
                    <a:pt x="299" y="192"/>
                    <a:pt x="299" y="192"/>
                    <a:pt x="299" y="205"/>
                  </a:cubicBezTo>
                  <a:lnTo>
                    <a:pt x="299" y="242"/>
                  </a:lnTo>
                  <a:lnTo>
                    <a:pt x="113" y="354"/>
                  </a:lnTo>
                  <a:cubicBezTo>
                    <a:pt x="125" y="329"/>
                    <a:pt x="125" y="316"/>
                    <a:pt x="125" y="304"/>
                  </a:cubicBezTo>
                  <a:cubicBezTo>
                    <a:pt x="125" y="279"/>
                    <a:pt x="137" y="267"/>
                    <a:pt x="137" y="254"/>
                  </a:cubicBezTo>
                  <a:cubicBezTo>
                    <a:pt x="162" y="242"/>
                    <a:pt x="162" y="217"/>
                    <a:pt x="175" y="205"/>
                  </a:cubicBezTo>
                  <a:cubicBezTo>
                    <a:pt x="175" y="192"/>
                    <a:pt x="187" y="192"/>
                    <a:pt x="200" y="180"/>
                  </a:cubicBezTo>
                  <a:cubicBezTo>
                    <a:pt x="224" y="180"/>
                    <a:pt x="237" y="167"/>
                    <a:pt x="249" y="167"/>
                  </a:cubicBezTo>
                  <a:close/>
                  <a:moveTo>
                    <a:pt x="259" y="1"/>
                  </a:moveTo>
                  <a:cubicBezTo>
                    <a:pt x="240" y="1"/>
                    <a:pt x="226" y="10"/>
                    <a:pt x="200" y="18"/>
                  </a:cubicBezTo>
                  <a:cubicBezTo>
                    <a:pt x="175" y="56"/>
                    <a:pt x="137" y="68"/>
                    <a:pt x="125" y="93"/>
                  </a:cubicBezTo>
                  <a:cubicBezTo>
                    <a:pt x="88" y="130"/>
                    <a:pt x="75" y="180"/>
                    <a:pt x="63" y="205"/>
                  </a:cubicBezTo>
                  <a:cubicBezTo>
                    <a:pt x="51" y="242"/>
                    <a:pt x="51" y="279"/>
                    <a:pt x="38" y="329"/>
                  </a:cubicBezTo>
                  <a:cubicBezTo>
                    <a:pt x="13" y="379"/>
                    <a:pt x="13" y="428"/>
                    <a:pt x="13" y="478"/>
                  </a:cubicBezTo>
                  <a:cubicBezTo>
                    <a:pt x="1" y="515"/>
                    <a:pt x="13" y="565"/>
                    <a:pt x="38" y="614"/>
                  </a:cubicBezTo>
                  <a:cubicBezTo>
                    <a:pt x="38" y="639"/>
                    <a:pt x="51" y="664"/>
                    <a:pt x="63" y="689"/>
                  </a:cubicBezTo>
                  <a:cubicBezTo>
                    <a:pt x="75" y="701"/>
                    <a:pt x="100" y="726"/>
                    <a:pt x="125" y="726"/>
                  </a:cubicBezTo>
                  <a:cubicBezTo>
                    <a:pt x="132" y="730"/>
                    <a:pt x="138" y="731"/>
                    <a:pt x="145" y="731"/>
                  </a:cubicBezTo>
                  <a:cubicBezTo>
                    <a:pt x="163" y="731"/>
                    <a:pt x="181" y="720"/>
                    <a:pt x="200" y="701"/>
                  </a:cubicBezTo>
                  <a:cubicBezTo>
                    <a:pt x="237" y="689"/>
                    <a:pt x="262" y="677"/>
                    <a:pt x="286" y="639"/>
                  </a:cubicBezTo>
                  <a:cubicBezTo>
                    <a:pt x="311" y="614"/>
                    <a:pt x="324" y="602"/>
                    <a:pt x="349" y="565"/>
                  </a:cubicBezTo>
                  <a:cubicBezTo>
                    <a:pt x="361" y="540"/>
                    <a:pt x="361" y="515"/>
                    <a:pt x="373" y="490"/>
                  </a:cubicBezTo>
                  <a:cubicBezTo>
                    <a:pt x="386" y="478"/>
                    <a:pt x="386" y="453"/>
                    <a:pt x="386" y="441"/>
                  </a:cubicBezTo>
                  <a:lnTo>
                    <a:pt x="386" y="428"/>
                  </a:lnTo>
                  <a:lnTo>
                    <a:pt x="373" y="428"/>
                  </a:lnTo>
                  <a:lnTo>
                    <a:pt x="311" y="453"/>
                  </a:lnTo>
                  <a:lnTo>
                    <a:pt x="299" y="478"/>
                  </a:lnTo>
                  <a:cubicBezTo>
                    <a:pt x="299" y="478"/>
                    <a:pt x="286" y="478"/>
                    <a:pt x="286" y="490"/>
                  </a:cubicBezTo>
                  <a:lnTo>
                    <a:pt x="249" y="515"/>
                  </a:lnTo>
                  <a:cubicBezTo>
                    <a:pt x="237" y="528"/>
                    <a:pt x="212" y="528"/>
                    <a:pt x="200" y="552"/>
                  </a:cubicBezTo>
                  <a:cubicBezTo>
                    <a:pt x="200" y="565"/>
                    <a:pt x="187" y="565"/>
                    <a:pt x="175" y="565"/>
                  </a:cubicBezTo>
                  <a:cubicBezTo>
                    <a:pt x="150" y="565"/>
                    <a:pt x="125" y="552"/>
                    <a:pt x="125" y="528"/>
                  </a:cubicBezTo>
                  <a:cubicBezTo>
                    <a:pt x="113" y="515"/>
                    <a:pt x="113" y="503"/>
                    <a:pt x="113" y="490"/>
                  </a:cubicBezTo>
                  <a:lnTo>
                    <a:pt x="373" y="329"/>
                  </a:lnTo>
                  <a:lnTo>
                    <a:pt x="386" y="316"/>
                  </a:lnTo>
                  <a:lnTo>
                    <a:pt x="386" y="279"/>
                  </a:lnTo>
                  <a:lnTo>
                    <a:pt x="386" y="217"/>
                  </a:lnTo>
                  <a:cubicBezTo>
                    <a:pt x="386" y="192"/>
                    <a:pt x="386" y="143"/>
                    <a:pt x="373" y="118"/>
                  </a:cubicBezTo>
                  <a:cubicBezTo>
                    <a:pt x="373" y="80"/>
                    <a:pt x="361" y="56"/>
                    <a:pt x="349" y="31"/>
                  </a:cubicBezTo>
                  <a:cubicBezTo>
                    <a:pt x="324" y="18"/>
                    <a:pt x="311" y="6"/>
                    <a:pt x="286" y="6"/>
                  </a:cubicBezTo>
                  <a:cubicBezTo>
                    <a:pt x="276" y="2"/>
                    <a:pt x="2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679;p99">
              <a:extLst>
                <a:ext uri="{FF2B5EF4-FFF2-40B4-BE49-F238E27FC236}">
                  <a16:creationId xmlns:a16="http://schemas.microsoft.com/office/drawing/2014/main" id="{5E51F2E4-7BA2-C642-9177-039952DA99ED}"/>
                </a:ext>
              </a:extLst>
            </p:cNvPr>
            <p:cNvSpPr/>
            <p:nvPr/>
          </p:nvSpPr>
          <p:spPr>
            <a:xfrm>
              <a:off x="1133875" y="2433350"/>
              <a:ext cx="9350" cy="17725"/>
            </a:xfrm>
            <a:custGeom>
              <a:avLst/>
              <a:gdLst/>
              <a:ahLst/>
              <a:cxnLst/>
              <a:rect l="l" t="t" r="r" b="b"/>
              <a:pathLst>
                <a:path w="374" h="709" extrusionOk="0">
                  <a:moveTo>
                    <a:pt x="261" y="1"/>
                  </a:moveTo>
                  <a:cubicBezTo>
                    <a:pt x="249" y="13"/>
                    <a:pt x="224" y="13"/>
                    <a:pt x="199" y="25"/>
                  </a:cubicBezTo>
                  <a:lnTo>
                    <a:pt x="137" y="100"/>
                  </a:lnTo>
                  <a:cubicBezTo>
                    <a:pt x="125" y="125"/>
                    <a:pt x="112" y="137"/>
                    <a:pt x="100" y="174"/>
                  </a:cubicBezTo>
                  <a:cubicBezTo>
                    <a:pt x="75" y="187"/>
                    <a:pt x="75" y="224"/>
                    <a:pt x="63" y="249"/>
                  </a:cubicBezTo>
                  <a:cubicBezTo>
                    <a:pt x="50" y="274"/>
                    <a:pt x="50" y="299"/>
                    <a:pt x="50" y="323"/>
                  </a:cubicBezTo>
                  <a:lnTo>
                    <a:pt x="50" y="386"/>
                  </a:lnTo>
                  <a:cubicBezTo>
                    <a:pt x="50" y="410"/>
                    <a:pt x="50" y="423"/>
                    <a:pt x="63" y="435"/>
                  </a:cubicBezTo>
                  <a:cubicBezTo>
                    <a:pt x="63" y="435"/>
                    <a:pt x="75" y="448"/>
                    <a:pt x="100" y="448"/>
                  </a:cubicBezTo>
                  <a:lnTo>
                    <a:pt x="162" y="448"/>
                  </a:lnTo>
                  <a:lnTo>
                    <a:pt x="224" y="435"/>
                  </a:lnTo>
                  <a:lnTo>
                    <a:pt x="249" y="423"/>
                  </a:lnTo>
                  <a:lnTo>
                    <a:pt x="261" y="423"/>
                  </a:lnTo>
                  <a:cubicBezTo>
                    <a:pt x="286" y="435"/>
                    <a:pt x="286" y="435"/>
                    <a:pt x="286" y="448"/>
                  </a:cubicBezTo>
                  <a:cubicBezTo>
                    <a:pt x="286" y="472"/>
                    <a:pt x="286" y="472"/>
                    <a:pt x="237" y="485"/>
                  </a:cubicBezTo>
                  <a:cubicBezTo>
                    <a:pt x="237" y="497"/>
                    <a:pt x="224" y="510"/>
                    <a:pt x="224" y="510"/>
                  </a:cubicBezTo>
                  <a:lnTo>
                    <a:pt x="199" y="522"/>
                  </a:lnTo>
                  <a:lnTo>
                    <a:pt x="174" y="547"/>
                  </a:lnTo>
                  <a:cubicBezTo>
                    <a:pt x="162" y="559"/>
                    <a:pt x="137" y="559"/>
                    <a:pt x="125" y="559"/>
                  </a:cubicBezTo>
                  <a:lnTo>
                    <a:pt x="112" y="547"/>
                  </a:lnTo>
                  <a:lnTo>
                    <a:pt x="100" y="522"/>
                  </a:lnTo>
                  <a:lnTo>
                    <a:pt x="75" y="522"/>
                  </a:lnTo>
                  <a:lnTo>
                    <a:pt x="13" y="559"/>
                  </a:lnTo>
                  <a:lnTo>
                    <a:pt x="1" y="572"/>
                  </a:lnTo>
                  <a:lnTo>
                    <a:pt x="1" y="609"/>
                  </a:lnTo>
                  <a:cubicBezTo>
                    <a:pt x="1" y="634"/>
                    <a:pt x="1" y="646"/>
                    <a:pt x="13" y="671"/>
                  </a:cubicBezTo>
                  <a:cubicBezTo>
                    <a:pt x="13" y="684"/>
                    <a:pt x="38" y="684"/>
                    <a:pt x="50" y="696"/>
                  </a:cubicBezTo>
                  <a:cubicBezTo>
                    <a:pt x="75" y="708"/>
                    <a:pt x="100" y="708"/>
                    <a:pt x="112" y="708"/>
                  </a:cubicBezTo>
                  <a:cubicBezTo>
                    <a:pt x="137" y="708"/>
                    <a:pt x="174" y="696"/>
                    <a:pt x="187" y="684"/>
                  </a:cubicBezTo>
                  <a:cubicBezTo>
                    <a:pt x="224" y="671"/>
                    <a:pt x="249" y="646"/>
                    <a:pt x="261" y="622"/>
                  </a:cubicBezTo>
                  <a:cubicBezTo>
                    <a:pt x="299" y="584"/>
                    <a:pt x="311" y="572"/>
                    <a:pt x="323" y="547"/>
                  </a:cubicBezTo>
                  <a:cubicBezTo>
                    <a:pt x="348" y="522"/>
                    <a:pt x="348" y="497"/>
                    <a:pt x="361" y="460"/>
                  </a:cubicBezTo>
                  <a:cubicBezTo>
                    <a:pt x="373" y="435"/>
                    <a:pt x="373" y="423"/>
                    <a:pt x="373" y="386"/>
                  </a:cubicBezTo>
                  <a:cubicBezTo>
                    <a:pt x="373" y="336"/>
                    <a:pt x="361" y="311"/>
                    <a:pt x="348" y="274"/>
                  </a:cubicBezTo>
                  <a:cubicBezTo>
                    <a:pt x="334" y="259"/>
                    <a:pt x="319" y="253"/>
                    <a:pt x="300" y="253"/>
                  </a:cubicBezTo>
                  <a:cubicBezTo>
                    <a:pt x="286" y="253"/>
                    <a:pt x="269" y="256"/>
                    <a:pt x="249" y="261"/>
                  </a:cubicBezTo>
                  <a:lnTo>
                    <a:pt x="187" y="274"/>
                  </a:lnTo>
                  <a:lnTo>
                    <a:pt x="162" y="274"/>
                  </a:lnTo>
                  <a:cubicBezTo>
                    <a:pt x="162" y="261"/>
                    <a:pt x="137" y="261"/>
                    <a:pt x="137" y="261"/>
                  </a:cubicBezTo>
                  <a:lnTo>
                    <a:pt x="137" y="249"/>
                  </a:lnTo>
                  <a:cubicBezTo>
                    <a:pt x="137" y="237"/>
                    <a:pt x="137" y="212"/>
                    <a:pt x="162" y="199"/>
                  </a:cubicBezTo>
                  <a:cubicBezTo>
                    <a:pt x="174" y="187"/>
                    <a:pt x="187" y="187"/>
                    <a:pt x="199" y="174"/>
                  </a:cubicBezTo>
                  <a:cubicBezTo>
                    <a:pt x="199" y="150"/>
                    <a:pt x="224" y="150"/>
                    <a:pt x="237" y="150"/>
                  </a:cubicBezTo>
                  <a:lnTo>
                    <a:pt x="286" y="150"/>
                  </a:lnTo>
                  <a:lnTo>
                    <a:pt x="348" y="125"/>
                  </a:lnTo>
                  <a:lnTo>
                    <a:pt x="361" y="112"/>
                  </a:lnTo>
                  <a:lnTo>
                    <a:pt x="361" y="75"/>
                  </a:lnTo>
                  <a:cubicBezTo>
                    <a:pt x="361" y="63"/>
                    <a:pt x="361" y="50"/>
                    <a:pt x="348" y="25"/>
                  </a:cubicBezTo>
                  <a:cubicBezTo>
                    <a:pt x="348" y="13"/>
                    <a:pt x="323" y="1"/>
                    <a:pt x="3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680;p99">
              <a:extLst>
                <a:ext uri="{FF2B5EF4-FFF2-40B4-BE49-F238E27FC236}">
                  <a16:creationId xmlns:a16="http://schemas.microsoft.com/office/drawing/2014/main" id="{30D4D799-BF44-CC44-B2AB-057F33F7659B}"/>
                </a:ext>
              </a:extLst>
            </p:cNvPr>
            <p:cNvSpPr/>
            <p:nvPr/>
          </p:nvSpPr>
          <p:spPr>
            <a:xfrm>
              <a:off x="883925" y="2575875"/>
              <a:ext cx="8100" cy="18025"/>
            </a:xfrm>
            <a:custGeom>
              <a:avLst/>
              <a:gdLst/>
              <a:ahLst/>
              <a:cxnLst/>
              <a:rect l="l" t="t" r="r" b="b"/>
              <a:pathLst>
                <a:path w="324" h="721" extrusionOk="0">
                  <a:moveTo>
                    <a:pt x="299" y="0"/>
                  </a:moveTo>
                  <a:lnTo>
                    <a:pt x="13" y="447"/>
                  </a:lnTo>
                  <a:cubicBezTo>
                    <a:pt x="13" y="460"/>
                    <a:pt x="1" y="460"/>
                    <a:pt x="1" y="484"/>
                  </a:cubicBezTo>
                  <a:lnTo>
                    <a:pt x="1" y="509"/>
                  </a:lnTo>
                  <a:lnTo>
                    <a:pt x="1" y="559"/>
                  </a:lnTo>
                  <a:lnTo>
                    <a:pt x="1" y="584"/>
                  </a:lnTo>
                  <a:cubicBezTo>
                    <a:pt x="1" y="596"/>
                    <a:pt x="13" y="596"/>
                    <a:pt x="13" y="596"/>
                  </a:cubicBezTo>
                  <a:lnTo>
                    <a:pt x="299" y="720"/>
                  </a:lnTo>
                  <a:lnTo>
                    <a:pt x="311" y="720"/>
                  </a:lnTo>
                  <a:cubicBezTo>
                    <a:pt x="324" y="720"/>
                    <a:pt x="324" y="708"/>
                    <a:pt x="324" y="708"/>
                  </a:cubicBezTo>
                  <a:lnTo>
                    <a:pt x="324" y="696"/>
                  </a:lnTo>
                  <a:lnTo>
                    <a:pt x="324" y="584"/>
                  </a:lnTo>
                  <a:cubicBezTo>
                    <a:pt x="324" y="571"/>
                    <a:pt x="311" y="559"/>
                    <a:pt x="311" y="559"/>
                  </a:cubicBezTo>
                  <a:lnTo>
                    <a:pt x="299" y="547"/>
                  </a:lnTo>
                  <a:lnTo>
                    <a:pt x="113" y="460"/>
                  </a:lnTo>
                  <a:lnTo>
                    <a:pt x="286" y="186"/>
                  </a:lnTo>
                  <a:cubicBezTo>
                    <a:pt x="286" y="174"/>
                    <a:pt x="299" y="174"/>
                    <a:pt x="299" y="149"/>
                  </a:cubicBezTo>
                  <a:cubicBezTo>
                    <a:pt x="311" y="149"/>
                    <a:pt x="311" y="137"/>
                    <a:pt x="311" y="124"/>
                  </a:cubicBezTo>
                  <a:lnTo>
                    <a:pt x="311" y="1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681;p99">
              <a:extLst>
                <a:ext uri="{FF2B5EF4-FFF2-40B4-BE49-F238E27FC236}">
                  <a16:creationId xmlns:a16="http://schemas.microsoft.com/office/drawing/2014/main" id="{A6758AE6-3440-5344-8DED-1FFB5863CDFF}"/>
                </a:ext>
              </a:extLst>
            </p:cNvPr>
            <p:cNvSpPr/>
            <p:nvPr/>
          </p:nvSpPr>
          <p:spPr>
            <a:xfrm>
              <a:off x="894500" y="2567800"/>
              <a:ext cx="12125" cy="25475"/>
            </a:xfrm>
            <a:custGeom>
              <a:avLst/>
              <a:gdLst/>
              <a:ahLst/>
              <a:cxnLst/>
              <a:rect l="l" t="t" r="r" b="b"/>
              <a:pathLst>
                <a:path w="485" h="1019" extrusionOk="0">
                  <a:moveTo>
                    <a:pt x="296" y="176"/>
                  </a:moveTo>
                  <a:cubicBezTo>
                    <a:pt x="302" y="176"/>
                    <a:pt x="307" y="179"/>
                    <a:pt x="311" y="186"/>
                  </a:cubicBezTo>
                  <a:cubicBezTo>
                    <a:pt x="323" y="199"/>
                    <a:pt x="323" y="211"/>
                    <a:pt x="323" y="249"/>
                  </a:cubicBezTo>
                  <a:cubicBezTo>
                    <a:pt x="323" y="273"/>
                    <a:pt x="323" y="286"/>
                    <a:pt x="311" y="323"/>
                  </a:cubicBezTo>
                  <a:cubicBezTo>
                    <a:pt x="298" y="348"/>
                    <a:pt x="273" y="360"/>
                    <a:pt x="248" y="385"/>
                  </a:cubicBezTo>
                  <a:lnTo>
                    <a:pt x="112" y="460"/>
                  </a:lnTo>
                  <a:lnTo>
                    <a:pt x="112" y="273"/>
                  </a:lnTo>
                  <a:lnTo>
                    <a:pt x="248" y="199"/>
                  </a:lnTo>
                  <a:cubicBezTo>
                    <a:pt x="266" y="190"/>
                    <a:pt x="283" y="176"/>
                    <a:pt x="296" y="176"/>
                  </a:cubicBezTo>
                  <a:close/>
                  <a:moveTo>
                    <a:pt x="284" y="512"/>
                  </a:moveTo>
                  <a:cubicBezTo>
                    <a:pt x="295" y="512"/>
                    <a:pt x="304" y="516"/>
                    <a:pt x="311" y="522"/>
                  </a:cubicBezTo>
                  <a:cubicBezTo>
                    <a:pt x="323" y="534"/>
                    <a:pt x="323" y="571"/>
                    <a:pt x="323" y="584"/>
                  </a:cubicBezTo>
                  <a:cubicBezTo>
                    <a:pt x="323" y="621"/>
                    <a:pt x="323" y="646"/>
                    <a:pt x="311" y="683"/>
                  </a:cubicBezTo>
                  <a:cubicBezTo>
                    <a:pt x="298" y="708"/>
                    <a:pt x="273" y="720"/>
                    <a:pt x="248" y="745"/>
                  </a:cubicBezTo>
                  <a:lnTo>
                    <a:pt x="112" y="832"/>
                  </a:lnTo>
                  <a:lnTo>
                    <a:pt x="112" y="621"/>
                  </a:lnTo>
                  <a:lnTo>
                    <a:pt x="248" y="522"/>
                  </a:lnTo>
                  <a:cubicBezTo>
                    <a:pt x="261" y="516"/>
                    <a:pt x="273" y="512"/>
                    <a:pt x="284" y="512"/>
                  </a:cubicBezTo>
                  <a:close/>
                  <a:moveTo>
                    <a:pt x="335" y="0"/>
                  </a:moveTo>
                  <a:cubicBezTo>
                    <a:pt x="311" y="0"/>
                    <a:pt x="273" y="13"/>
                    <a:pt x="248" y="25"/>
                  </a:cubicBezTo>
                  <a:lnTo>
                    <a:pt x="12" y="162"/>
                  </a:lnTo>
                  <a:lnTo>
                    <a:pt x="0" y="186"/>
                  </a:lnTo>
                  <a:lnTo>
                    <a:pt x="0" y="211"/>
                  </a:lnTo>
                  <a:lnTo>
                    <a:pt x="0" y="1006"/>
                  </a:lnTo>
                  <a:lnTo>
                    <a:pt x="0" y="1019"/>
                  </a:lnTo>
                  <a:lnTo>
                    <a:pt x="12" y="1019"/>
                  </a:lnTo>
                  <a:lnTo>
                    <a:pt x="298" y="882"/>
                  </a:lnTo>
                  <a:cubicBezTo>
                    <a:pt x="323" y="870"/>
                    <a:pt x="360" y="845"/>
                    <a:pt x="373" y="820"/>
                  </a:cubicBezTo>
                  <a:lnTo>
                    <a:pt x="422" y="720"/>
                  </a:lnTo>
                  <a:cubicBezTo>
                    <a:pt x="435" y="696"/>
                    <a:pt x="447" y="646"/>
                    <a:pt x="447" y="621"/>
                  </a:cubicBezTo>
                  <a:cubicBezTo>
                    <a:pt x="460" y="584"/>
                    <a:pt x="460" y="559"/>
                    <a:pt x="460" y="522"/>
                  </a:cubicBezTo>
                  <a:cubicBezTo>
                    <a:pt x="484" y="497"/>
                    <a:pt x="460" y="447"/>
                    <a:pt x="447" y="410"/>
                  </a:cubicBezTo>
                  <a:lnTo>
                    <a:pt x="397" y="373"/>
                  </a:lnTo>
                  <a:lnTo>
                    <a:pt x="422" y="335"/>
                  </a:lnTo>
                  <a:cubicBezTo>
                    <a:pt x="422" y="323"/>
                    <a:pt x="435" y="311"/>
                    <a:pt x="435" y="286"/>
                  </a:cubicBezTo>
                  <a:cubicBezTo>
                    <a:pt x="435" y="273"/>
                    <a:pt x="447" y="249"/>
                    <a:pt x="447" y="224"/>
                  </a:cubicBezTo>
                  <a:lnTo>
                    <a:pt x="447" y="162"/>
                  </a:lnTo>
                  <a:cubicBezTo>
                    <a:pt x="447" y="137"/>
                    <a:pt x="435" y="124"/>
                    <a:pt x="435" y="87"/>
                  </a:cubicBezTo>
                  <a:cubicBezTo>
                    <a:pt x="435" y="62"/>
                    <a:pt x="422" y="37"/>
                    <a:pt x="397" y="25"/>
                  </a:cubicBezTo>
                  <a:cubicBezTo>
                    <a:pt x="385" y="13"/>
                    <a:pt x="348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682;p99">
              <a:extLst>
                <a:ext uri="{FF2B5EF4-FFF2-40B4-BE49-F238E27FC236}">
                  <a16:creationId xmlns:a16="http://schemas.microsoft.com/office/drawing/2014/main" id="{DFB77486-BC4D-914C-949D-2D20EAE2D25B}"/>
                </a:ext>
              </a:extLst>
            </p:cNvPr>
            <p:cNvSpPr/>
            <p:nvPr/>
          </p:nvSpPr>
          <p:spPr>
            <a:xfrm>
              <a:off x="907525" y="2566250"/>
              <a:ext cx="9350" cy="18950"/>
            </a:xfrm>
            <a:custGeom>
              <a:avLst/>
              <a:gdLst/>
              <a:ahLst/>
              <a:cxnLst/>
              <a:rect l="l" t="t" r="r" b="b"/>
              <a:pathLst>
                <a:path w="374" h="758" extrusionOk="0">
                  <a:moveTo>
                    <a:pt x="237" y="348"/>
                  </a:moveTo>
                  <a:lnTo>
                    <a:pt x="237" y="360"/>
                  </a:lnTo>
                  <a:lnTo>
                    <a:pt x="237" y="422"/>
                  </a:lnTo>
                  <a:cubicBezTo>
                    <a:pt x="237" y="460"/>
                    <a:pt x="237" y="472"/>
                    <a:pt x="224" y="484"/>
                  </a:cubicBezTo>
                  <a:cubicBezTo>
                    <a:pt x="224" y="509"/>
                    <a:pt x="212" y="522"/>
                    <a:pt x="187" y="534"/>
                  </a:cubicBezTo>
                  <a:lnTo>
                    <a:pt x="150" y="584"/>
                  </a:lnTo>
                  <a:cubicBezTo>
                    <a:pt x="139" y="589"/>
                    <a:pt x="131" y="592"/>
                    <a:pt x="123" y="592"/>
                  </a:cubicBezTo>
                  <a:cubicBezTo>
                    <a:pt x="112" y="592"/>
                    <a:pt x="102" y="586"/>
                    <a:pt x="88" y="571"/>
                  </a:cubicBezTo>
                  <a:cubicBezTo>
                    <a:pt x="63" y="571"/>
                    <a:pt x="63" y="559"/>
                    <a:pt x="63" y="534"/>
                  </a:cubicBezTo>
                  <a:cubicBezTo>
                    <a:pt x="63" y="522"/>
                    <a:pt x="63" y="509"/>
                    <a:pt x="88" y="484"/>
                  </a:cubicBezTo>
                  <a:lnTo>
                    <a:pt x="125" y="447"/>
                  </a:lnTo>
                  <a:lnTo>
                    <a:pt x="237" y="348"/>
                  </a:lnTo>
                  <a:close/>
                  <a:moveTo>
                    <a:pt x="274" y="0"/>
                  </a:moveTo>
                  <a:cubicBezTo>
                    <a:pt x="237" y="12"/>
                    <a:pt x="212" y="12"/>
                    <a:pt x="187" y="25"/>
                  </a:cubicBezTo>
                  <a:cubicBezTo>
                    <a:pt x="162" y="37"/>
                    <a:pt x="125" y="62"/>
                    <a:pt x="112" y="87"/>
                  </a:cubicBezTo>
                  <a:cubicBezTo>
                    <a:pt x="100" y="112"/>
                    <a:pt x="75" y="137"/>
                    <a:pt x="63" y="162"/>
                  </a:cubicBezTo>
                  <a:cubicBezTo>
                    <a:pt x="50" y="199"/>
                    <a:pt x="38" y="211"/>
                    <a:pt x="38" y="248"/>
                  </a:cubicBezTo>
                  <a:cubicBezTo>
                    <a:pt x="38" y="260"/>
                    <a:pt x="26" y="284"/>
                    <a:pt x="26" y="308"/>
                  </a:cubicBezTo>
                  <a:lnTo>
                    <a:pt x="26" y="308"/>
                  </a:lnTo>
                  <a:cubicBezTo>
                    <a:pt x="25" y="305"/>
                    <a:pt x="25" y="302"/>
                    <a:pt x="25" y="298"/>
                  </a:cubicBezTo>
                  <a:cubicBezTo>
                    <a:pt x="11" y="313"/>
                    <a:pt x="5" y="319"/>
                    <a:pt x="7" y="319"/>
                  </a:cubicBezTo>
                  <a:cubicBezTo>
                    <a:pt x="9" y="319"/>
                    <a:pt x="15" y="316"/>
                    <a:pt x="25" y="311"/>
                  </a:cubicBezTo>
                  <a:cubicBezTo>
                    <a:pt x="25" y="310"/>
                    <a:pt x="25" y="309"/>
                    <a:pt x="26" y="308"/>
                  </a:cubicBezTo>
                  <a:lnTo>
                    <a:pt x="26" y="308"/>
                  </a:lnTo>
                  <a:cubicBezTo>
                    <a:pt x="26" y="323"/>
                    <a:pt x="27" y="323"/>
                    <a:pt x="38" y="323"/>
                  </a:cubicBezTo>
                  <a:lnTo>
                    <a:pt x="50" y="323"/>
                  </a:lnTo>
                  <a:lnTo>
                    <a:pt x="125" y="273"/>
                  </a:lnTo>
                  <a:cubicBezTo>
                    <a:pt x="137" y="273"/>
                    <a:pt x="137" y="261"/>
                    <a:pt x="137" y="261"/>
                  </a:cubicBezTo>
                  <a:cubicBezTo>
                    <a:pt x="137" y="261"/>
                    <a:pt x="162" y="261"/>
                    <a:pt x="162" y="236"/>
                  </a:cubicBezTo>
                  <a:cubicBezTo>
                    <a:pt x="162" y="224"/>
                    <a:pt x="162" y="224"/>
                    <a:pt x="175" y="211"/>
                  </a:cubicBezTo>
                  <a:cubicBezTo>
                    <a:pt x="187" y="199"/>
                    <a:pt x="187" y="174"/>
                    <a:pt x="199" y="174"/>
                  </a:cubicBezTo>
                  <a:cubicBezTo>
                    <a:pt x="224" y="162"/>
                    <a:pt x="237" y="162"/>
                    <a:pt x="249" y="162"/>
                  </a:cubicBezTo>
                  <a:cubicBezTo>
                    <a:pt x="261" y="174"/>
                    <a:pt x="261" y="199"/>
                    <a:pt x="261" y="224"/>
                  </a:cubicBezTo>
                  <a:lnTo>
                    <a:pt x="137" y="335"/>
                  </a:lnTo>
                  <a:cubicBezTo>
                    <a:pt x="100" y="373"/>
                    <a:pt x="63" y="410"/>
                    <a:pt x="38" y="460"/>
                  </a:cubicBezTo>
                  <a:cubicBezTo>
                    <a:pt x="13" y="509"/>
                    <a:pt x="1" y="571"/>
                    <a:pt x="1" y="621"/>
                  </a:cubicBezTo>
                  <a:cubicBezTo>
                    <a:pt x="1" y="646"/>
                    <a:pt x="1" y="683"/>
                    <a:pt x="13" y="696"/>
                  </a:cubicBezTo>
                  <a:cubicBezTo>
                    <a:pt x="38" y="708"/>
                    <a:pt x="38" y="720"/>
                    <a:pt x="50" y="745"/>
                  </a:cubicBezTo>
                  <a:cubicBezTo>
                    <a:pt x="63" y="758"/>
                    <a:pt x="75" y="758"/>
                    <a:pt x="100" y="758"/>
                  </a:cubicBezTo>
                  <a:cubicBezTo>
                    <a:pt x="112" y="758"/>
                    <a:pt x="137" y="758"/>
                    <a:pt x="162" y="745"/>
                  </a:cubicBezTo>
                  <a:cubicBezTo>
                    <a:pt x="187" y="720"/>
                    <a:pt x="224" y="708"/>
                    <a:pt x="237" y="683"/>
                  </a:cubicBezTo>
                  <a:lnTo>
                    <a:pt x="286" y="584"/>
                  </a:lnTo>
                  <a:lnTo>
                    <a:pt x="286" y="596"/>
                  </a:lnTo>
                  <a:lnTo>
                    <a:pt x="286" y="609"/>
                  </a:lnTo>
                  <a:lnTo>
                    <a:pt x="299" y="609"/>
                  </a:lnTo>
                  <a:lnTo>
                    <a:pt x="361" y="584"/>
                  </a:lnTo>
                  <a:lnTo>
                    <a:pt x="373" y="571"/>
                  </a:lnTo>
                  <a:lnTo>
                    <a:pt x="373" y="534"/>
                  </a:lnTo>
                  <a:lnTo>
                    <a:pt x="373" y="174"/>
                  </a:lnTo>
                  <a:cubicBezTo>
                    <a:pt x="373" y="137"/>
                    <a:pt x="373" y="99"/>
                    <a:pt x="361" y="75"/>
                  </a:cubicBezTo>
                  <a:cubicBezTo>
                    <a:pt x="361" y="37"/>
                    <a:pt x="348" y="25"/>
                    <a:pt x="336" y="12"/>
                  </a:cubicBezTo>
                  <a:cubicBezTo>
                    <a:pt x="311" y="0"/>
                    <a:pt x="286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683;p99">
              <a:extLst>
                <a:ext uri="{FF2B5EF4-FFF2-40B4-BE49-F238E27FC236}">
                  <a16:creationId xmlns:a16="http://schemas.microsoft.com/office/drawing/2014/main" id="{585C238C-9ED4-5347-BD77-9AA04911D040}"/>
                </a:ext>
              </a:extLst>
            </p:cNvPr>
            <p:cNvSpPr/>
            <p:nvPr/>
          </p:nvSpPr>
          <p:spPr>
            <a:xfrm>
              <a:off x="918075" y="2560350"/>
              <a:ext cx="9975" cy="17400"/>
            </a:xfrm>
            <a:custGeom>
              <a:avLst/>
              <a:gdLst/>
              <a:ahLst/>
              <a:cxnLst/>
              <a:rect l="l" t="t" r="r" b="b"/>
              <a:pathLst>
                <a:path w="399" h="696" extrusionOk="0">
                  <a:moveTo>
                    <a:pt x="299" y="0"/>
                  </a:moveTo>
                  <a:cubicBezTo>
                    <a:pt x="262" y="0"/>
                    <a:pt x="237" y="13"/>
                    <a:pt x="200" y="25"/>
                  </a:cubicBezTo>
                  <a:cubicBezTo>
                    <a:pt x="175" y="50"/>
                    <a:pt x="138" y="62"/>
                    <a:pt x="125" y="87"/>
                  </a:cubicBezTo>
                  <a:cubicBezTo>
                    <a:pt x="88" y="124"/>
                    <a:pt x="75" y="149"/>
                    <a:pt x="63" y="186"/>
                  </a:cubicBezTo>
                  <a:cubicBezTo>
                    <a:pt x="51" y="211"/>
                    <a:pt x="26" y="261"/>
                    <a:pt x="13" y="298"/>
                  </a:cubicBezTo>
                  <a:cubicBezTo>
                    <a:pt x="1" y="335"/>
                    <a:pt x="1" y="373"/>
                    <a:pt x="1" y="422"/>
                  </a:cubicBezTo>
                  <a:lnTo>
                    <a:pt x="1" y="460"/>
                  </a:lnTo>
                  <a:lnTo>
                    <a:pt x="1" y="509"/>
                  </a:lnTo>
                  <a:cubicBezTo>
                    <a:pt x="1" y="547"/>
                    <a:pt x="1" y="571"/>
                    <a:pt x="13" y="609"/>
                  </a:cubicBezTo>
                  <a:cubicBezTo>
                    <a:pt x="26" y="621"/>
                    <a:pt x="51" y="646"/>
                    <a:pt x="63" y="671"/>
                  </a:cubicBezTo>
                  <a:cubicBezTo>
                    <a:pt x="75" y="683"/>
                    <a:pt x="113" y="696"/>
                    <a:pt x="125" y="696"/>
                  </a:cubicBezTo>
                  <a:cubicBezTo>
                    <a:pt x="150" y="696"/>
                    <a:pt x="175" y="696"/>
                    <a:pt x="200" y="683"/>
                  </a:cubicBezTo>
                  <a:cubicBezTo>
                    <a:pt x="249" y="671"/>
                    <a:pt x="262" y="633"/>
                    <a:pt x="299" y="609"/>
                  </a:cubicBezTo>
                  <a:cubicBezTo>
                    <a:pt x="324" y="571"/>
                    <a:pt x="336" y="547"/>
                    <a:pt x="361" y="509"/>
                  </a:cubicBezTo>
                  <a:cubicBezTo>
                    <a:pt x="373" y="484"/>
                    <a:pt x="373" y="447"/>
                    <a:pt x="386" y="422"/>
                  </a:cubicBezTo>
                  <a:cubicBezTo>
                    <a:pt x="398" y="398"/>
                    <a:pt x="398" y="385"/>
                    <a:pt x="398" y="360"/>
                  </a:cubicBezTo>
                  <a:lnTo>
                    <a:pt x="398" y="335"/>
                  </a:lnTo>
                  <a:lnTo>
                    <a:pt x="386" y="335"/>
                  </a:lnTo>
                  <a:lnTo>
                    <a:pt x="324" y="373"/>
                  </a:lnTo>
                  <a:cubicBezTo>
                    <a:pt x="324" y="373"/>
                    <a:pt x="311" y="373"/>
                    <a:pt x="311" y="385"/>
                  </a:cubicBezTo>
                  <a:lnTo>
                    <a:pt x="299" y="422"/>
                  </a:lnTo>
                  <a:cubicBezTo>
                    <a:pt x="299" y="435"/>
                    <a:pt x="274" y="435"/>
                    <a:pt x="274" y="447"/>
                  </a:cubicBezTo>
                  <a:cubicBezTo>
                    <a:pt x="274" y="460"/>
                    <a:pt x="262" y="460"/>
                    <a:pt x="262" y="484"/>
                  </a:cubicBezTo>
                  <a:cubicBezTo>
                    <a:pt x="262" y="497"/>
                    <a:pt x="262" y="509"/>
                    <a:pt x="249" y="509"/>
                  </a:cubicBezTo>
                  <a:cubicBezTo>
                    <a:pt x="237" y="522"/>
                    <a:pt x="237" y="547"/>
                    <a:pt x="212" y="547"/>
                  </a:cubicBezTo>
                  <a:cubicBezTo>
                    <a:pt x="200" y="559"/>
                    <a:pt x="200" y="559"/>
                    <a:pt x="187" y="559"/>
                  </a:cubicBezTo>
                  <a:cubicBezTo>
                    <a:pt x="175" y="559"/>
                    <a:pt x="175" y="547"/>
                    <a:pt x="162" y="547"/>
                  </a:cubicBezTo>
                  <a:cubicBezTo>
                    <a:pt x="162" y="522"/>
                    <a:pt x="138" y="522"/>
                    <a:pt x="138" y="509"/>
                  </a:cubicBezTo>
                  <a:cubicBezTo>
                    <a:pt x="125" y="497"/>
                    <a:pt x="125" y="460"/>
                    <a:pt x="125" y="447"/>
                  </a:cubicBezTo>
                  <a:lnTo>
                    <a:pt x="125" y="398"/>
                  </a:lnTo>
                  <a:lnTo>
                    <a:pt x="125" y="360"/>
                  </a:lnTo>
                  <a:cubicBezTo>
                    <a:pt x="125" y="323"/>
                    <a:pt x="125" y="311"/>
                    <a:pt x="138" y="311"/>
                  </a:cubicBezTo>
                  <a:cubicBezTo>
                    <a:pt x="138" y="273"/>
                    <a:pt x="138" y="261"/>
                    <a:pt x="162" y="248"/>
                  </a:cubicBezTo>
                  <a:cubicBezTo>
                    <a:pt x="175" y="236"/>
                    <a:pt x="175" y="211"/>
                    <a:pt x="187" y="199"/>
                  </a:cubicBezTo>
                  <a:cubicBezTo>
                    <a:pt x="200" y="186"/>
                    <a:pt x="200" y="174"/>
                    <a:pt x="212" y="174"/>
                  </a:cubicBezTo>
                  <a:cubicBezTo>
                    <a:pt x="237" y="149"/>
                    <a:pt x="237" y="149"/>
                    <a:pt x="249" y="149"/>
                  </a:cubicBezTo>
                  <a:lnTo>
                    <a:pt x="262" y="149"/>
                  </a:lnTo>
                  <a:lnTo>
                    <a:pt x="274" y="174"/>
                  </a:lnTo>
                  <a:cubicBezTo>
                    <a:pt x="299" y="174"/>
                    <a:pt x="299" y="186"/>
                    <a:pt x="299" y="186"/>
                  </a:cubicBezTo>
                  <a:lnTo>
                    <a:pt x="311" y="199"/>
                  </a:lnTo>
                  <a:lnTo>
                    <a:pt x="324" y="199"/>
                  </a:lnTo>
                  <a:lnTo>
                    <a:pt x="386" y="174"/>
                  </a:lnTo>
                  <a:lnTo>
                    <a:pt x="398" y="149"/>
                  </a:lnTo>
                  <a:lnTo>
                    <a:pt x="398" y="124"/>
                  </a:lnTo>
                  <a:cubicBezTo>
                    <a:pt x="398" y="87"/>
                    <a:pt x="386" y="75"/>
                    <a:pt x="386" y="62"/>
                  </a:cubicBezTo>
                  <a:cubicBezTo>
                    <a:pt x="386" y="50"/>
                    <a:pt x="373" y="25"/>
                    <a:pt x="361" y="13"/>
                  </a:cubicBezTo>
                  <a:cubicBezTo>
                    <a:pt x="336" y="13"/>
                    <a:pt x="311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684;p99">
              <a:extLst>
                <a:ext uri="{FF2B5EF4-FFF2-40B4-BE49-F238E27FC236}">
                  <a16:creationId xmlns:a16="http://schemas.microsoft.com/office/drawing/2014/main" id="{AF4A6678-2052-DD45-A1F9-D5245F7148B1}"/>
                </a:ext>
              </a:extLst>
            </p:cNvPr>
            <p:cNvSpPr/>
            <p:nvPr/>
          </p:nvSpPr>
          <p:spPr>
            <a:xfrm>
              <a:off x="930825" y="2549775"/>
              <a:ext cx="8700" cy="23000"/>
            </a:xfrm>
            <a:custGeom>
              <a:avLst/>
              <a:gdLst/>
              <a:ahLst/>
              <a:cxnLst/>
              <a:rect l="l" t="t" r="r" b="b"/>
              <a:pathLst>
                <a:path w="348" h="920" extrusionOk="0">
                  <a:moveTo>
                    <a:pt x="87" y="1"/>
                  </a:moveTo>
                  <a:lnTo>
                    <a:pt x="25" y="51"/>
                  </a:lnTo>
                  <a:cubicBezTo>
                    <a:pt x="0" y="51"/>
                    <a:pt x="0" y="63"/>
                    <a:pt x="0" y="63"/>
                  </a:cubicBezTo>
                  <a:lnTo>
                    <a:pt x="0" y="100"/>
                  </a:lnTo>
                  <a:lnTo>
                    <a:pt x="0" y="907"/>
                  </a:lnTo>
                  <a:lnTo>
                    <a:pt x="0" y="920"/>
                  </a:lnTo>
                  <a:lnTo>
                    <a:pt x="25" y="920"/>
                  </a:lnTo>
                  <a:lnTo>
                    <a:pt x="87" y="883"/>
                  </a:lnTo>
                  <a:lnTo>
                    <a:pt x="99" y="870"/>
                  </a:lnTo>
                  <a:lnTo>
                    <a:pt x="99" y="845"/>
                  </a:lnTo>
                  <a:lnTo>
                    <a:pt x="99" y="622"/>
                  </a:lnTo>
                  <a:lnTo>
                    <a:pt x="224" y="771"/>
                  </a:lnTo>
                  <a:lnTo>
                    <a:pt x="249" y="771"/>
                  </a:lnTo>
                  <a:lnTo>
                    <a:pt x="335" y="734"/>
                  </a:lnTo>
                  <a:lnTo>
                    <a:pt x="348" y="709"/>
                  </a:lnTo>
                  <a:lnTo>
                    <a:pt x="348" y="684"/>
                  </a:lnTo>
                  <a:lnTo>
                    <a:pt x="348" y="671"/>
                  </a:lnTo>
                  <a:lnTo>
                    <a:pt x="348" y="647"/>
                  </a:lnTo>
                  <a:lnTo>
                    <a:pt x="149" y="460"/>
                  </a:lnTo>
                  <a:lnTo>
                    <a:pt x="335" y="125"/>
                  </a:lnTo>
                  <a:cubicBezTo>
                    <a:pt x="348" y="125"/>
                    <a:pt x="348" y="113"/>
                    <a:pt x="348" y="113"/>
                  </a:cubicBezTo>
                  <a:lnTo>
                    <a:pt x="348" y="100"/>
                  </a:lnTo>
                  <a:lnTo>
                    <a:pt x="348" y="75"/>
                  </a:lnTo>
                  <a:lnTo>
                    <a:pt x="335" y="75"/>
                  </a:lnTo>
                  <a:lnTo>
                    <a:pt x="249" y="125"/>
                  </a:lnTo>
                  <a:lnTo>
                    <a:pt x="236" y="137"/>
                  </a:lnTo>
                  <a:lnTo>
                    <a:pt x="236" y="162"/>
                  </a:lnTo>
                  <a:lnTo>
                    <a:pt x="99" y="411"/>
                  </a:lnTo>
                  <a:lnTo>
                    <a:pt x="99" y="1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685;p99">
              <a:extLst>
                <a:ext uri="{FF2B5EF4-FFF2-40B4-BE49-F238E27FC236}">
                  <a16:creationId xmlns:a16="http://schemas.microsoft.com/office/drawing/2014/main" id="{267BAE99-1155-1D4B-A82D-85B544D8EA6C}"/>
                </a:ext>
              </a:extLst>
            </p:cNvPr>
            <p:cNvSpPr/>
            <p:nvPr/>
          </p:nvSpPr>
          <p:spPr>
            <a:xfrm>
              <a:off x="1254350" y="2347850"/>
              <a:ext cx="27975" cy="16900"/>
            </a:xfrm>
            <a:custGeom>
              <a:avLst/>
              <a:gdLst/>
              <a:ahLst/>
              <a:cxnLst/>
              <a:rect l="l" t="t" r="r" b="b"/>
              <a:pathLst>
                <a:path w="1119" h="676" extrusionOk="0">
                  <a:moveTo>
                    <a:pt x="1053" y="0"/>
                  </a:moveTo>
                  <a:cubicBezTo>
                    <a:pt x="1046" y="0"/>
                    <a:pt x="1038" y="2"/>
                    <a:pt x="1031" y="5"/>
                  </a:cubicBezTo>
                  <a:lnTo>
                    <a:pt x="25" y="601"/>
                  </a:lnTo>
                  <a:cubicBezTo>
                    <a:pt x="13" y="614"/>
                    <a:pt x="0" y="639"/>
                    <a:pt x="13" y="663"/>
                  </a:cubicBezTo>
                  <a:cubicBezTo>
                    <a:pt x="13" y="663"/>
                    <a:pt x="25" y="676"/>
                    <a:pt x="38" y="676"/>
                  </a:cubicBezTo>
                  <a:lnTo>
                    <a:pt x="75" y="676"/>
                  </a:lnTo>
                  <a:lnTo>
                    <a:pt x="1081" y="80"/>
                  </a:lnTo>
                  <a:cubicBezTo>
                    <a:pt x="1093" y="67"/>
                    <a:pt x="1118" y="30"/>
                    <a:pt x="1093" y="18"/>
                  </a:cubicBezTo>
                  <a:cubicBezTo>
                    <a:pt x="1084" y="9"/>
                    <a:pt x="1069" y="0"/>
                    <a:pt x="1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686;p99">
              <a:extLst>
                <a:ext uri="{FF2B5EF4-FFF2-40B4-BE49-F238E27FC236}">
                  <a16:creationId xmlns:a16="http://schemas.microsoft.com/office/drawing/2014/main" id="{EE3C3FF3-AF00-384C-8A23-A3E372896821}"/>
                </a:ext>
              </a:extLst>
            </p:cNvPr>
            <p:cNvSpPr/>
            <p:nvPr/>
          </p:nvSpPr>
          <p:spPr>
            <a:xfrm>
              <a:off x="1254350" y="2359500"/>
              <a:ext cx="27975" cy="16750"/>
            </a:xfrm>
            <a:custGeom>
              <a:avLst/>
              <a:gdLst/>
              <a:ahLst/>
              <a:cxnLst/>
              <a:rect l="l" t="t" r="r" b="b"/>
              <a:pathLst>
                <a:path w="1119" h="670" extrusionOk="0">
                  <a:moveTo>
                    <a:pt x="1054" y="0"/>
                  </a:moveTo>
                  <a:cubicBezTo>
                    <a:pt x="1047" y="0"/>
                    <a:pt x="1039" y="3"/>
                    <a:pt x="1031" y="11"/>
                  </a:cubicBezTo>
                  <a:lnTo>
                    <a:pt x="25" y="595"/>
                  </a:lnTo>
                  <a:cubicBezTo>
                    <a:pt x="13" y="595"/>
                    <a:pt x="0" y="632"/>
                    <a:pt x="13" y="645"/>
                  </a:cubicBezTo>
                  <a:cubicBezTo>
                    <a:pt x="13" y="657"/>
                    <a:pt x="25" y="657"/>
                    <a:pt x="38" y="657"/>
                  </a:cubicBezTo>
                  <a:lnTo>
                    <a:pt x="75" y="669"/>
                  </a:lnTo>
                  <a:lnTo>
                    <a:pt x="1081" y="86"/>
                  </a:lnTo>
                  <a:cubicBezTo>
                    <a:pt x="1093" y="73"/>
                    <a:pt x="1118" y="36"/>
                    <a:pt x="1093" y="24"/>
                  </a:cubicBezTo>
                  <a:cubicBezTo>
                    <a:pt x="1085" y="15"/>
                    <a:pt x="1070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687;p99">
              <a:extLst>
                <a:ext uri="{FF2B5EF4-FFF2-40B4-BE49-F238E27FC236}">
                  <a16:creationId xmlns:a16="http://schemas.microsoft.com/office/drawing/2014/main" id="{88CD4535-18AD-6F4B-9BE2-CC51E0B2D3E9}"/>
                </a:ext>
              </a:extLst>
            </p:cNvPr>
            <p:cNvSpPr/>
            <p:nvPr/>
          </p:nvSpPr>
          <p:spPr>
            <a:xfrm>
              <a:off x="1254350" y="2370375"/>
              <a:ext cx="27975" cy="16750"/>
            </a:xfrm>
            <a:custGeom>
              <a:avLst/>
              <a:gdLst/>
              <a:ahLst/>
              <a:cxnLst/>
              <a:rect l="l" t="t" r="r" b="b"/>
              <a:pathLst>
                <a:path w="1119" h="670" extrusionOk="0">
                  <a:moveTo>
                    <a:pt x="1054" y="0"/>
                  </a:moveTo>
                  <a:cubicBezTo>
                    <a:pt x="1047" y="0"/>
                    <a:pt x="1039" y="3"/>
                    <a:pt x="1031" y="11"/>
                  </a:cubicBezTo>
                  <a:lnTo>
                    <a:pt x="25" y="595"/>
                  </a:lnTo>
                  <a:cubicBezTo>
                    <a:pt x="13" y="607"/>
                    <a:pt x="0" y="644"/>
                    <a:pt x="13" y="657"/>
                  </a:cubicBezTo>
                  <a:cubicBezTo>
                    <a:pt x="13" y="669"/>
                    <a:pt x="25" y="669"/>
                    <a:pt x="38" y="669"/>
                  </a:cubicBezTo>
                  <a:cubicBezTo>
                    <a:pt x="38" y="669"/>
                    <a:pt x="62" y="657"/>
                    <a:pt x="75" y="657"/>
                  </a:cubicBezTo>
                  <a:lnTo>
                    <a:pt x="1081" y="85"/>
                  </a:lnTo>
                  <a:cubicBezTo>
                    <a:pt x="1093" y="60"/>
                    <a:pt x="1118" y="36"/>
                    <a:pt x="1093" y="23"/>
                  </a:cubicBezTo>
                  <a:cubicBezTo>
                    <a:pt x="1085" y="15"/>
                    <a:pt x="1070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688;p99">
              <a:extLst>
                <a:ext uri="{FF2B5EF4-FFF2-40B4-BE49-F238E27FC236}">
                  <a16:creationId xmlns:a16="http://schemas.microsoft.com/office/drawing/2014/main" id="{CF3350BC-332A-9649-BDC0-499B3176BDE5}"/>
                </a:ext>
              </a:extLst>
            </p:cNvPr>
            <p:cNvSpPr/>
            <p:nvPr/>
          </p:nvSpPr>
          <p:spPr>
            <a:xfrm>
              <a:off x="1251850" y="2359575"/>
              <a:ext cx="6250" cy="8850"/>
            </a:xfrm>
            <a:custGeom>
              <a:avLst/>
              <a:gdLst/>
              <a:ahLst/>
              <a:cxnLst/>
              <a:rect l="l" t="t" r="r" b="b"/>
              <a:pathLst>
                <a:path w="250" h="354" extrusionOk="0">
                  <a:moveTo>
                    <a:pt x="181" y="1"/>
                  </a:moveTo>
                  <a:cubicBezTo>
                    <a:pt x="165" y="1"/>
                    <a:pt x="146" y="7"/>
                    <a:pt x="125" y="21"/>
                  </a:cubicBezTo>
                  <a:cubicBezTo>
                    <a:pt x="51" y="70"/>
                    <a:pt x="1" y="145"/>
                    <a:pt x="1" y="257"/>
                  </a:cubicBezTo>
                  <a:cubicBezTo>
                    <a:pt x="1" y="317"/>
                    <a:pt x="25" y="353"/>
                    <a:pt x="64" y="353"/>
                  </a:cubicBezTo>
                  <a:cubicBezTo>
                    <a:pt x="82" y="353"/>
                    <a:pt x="102" y="346"/>
                    <a:pt x="125" y="331"/>
                  </a:cubicBezTo>
                  <a:cubicBezTo>
                    <a:pt x="200" y="269"/>
                    <a:pt x="249" y="182"/>
                    <a:pt x="249" y="95"/>
                  </a:cubicBezTo>
                  <a:cubicBezTo>
                    <a:pt x="249" y="41"/>
                    <a:pt x="224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689;p99">
              <a:extLst>
                <a:ext uri="{FF2B5EF4-FFF2-40B4-BE49-F238E27FC236}">
                  <a16:creationId xmlns:a16="http://schemas.microsoft.com/office/drawing/2014/main" id="{E629811B-B406-C145-8AF9-EDA4C64A4A03}"/>
                </a:ext>
              </a:extLst>
            </p:cNvPr>
            <p:cNvSpPr/>
            <p:nvPr/>
          </p:nvSpPr>
          <p:spPr>
            <a:xfrm>
              <a:off x="1271725" y="2359575"/>
              <a:ext cx="6250" cy="8400"/>
            </a:xfrm>
            <a:custGeom>
              <a:avLst/>
              <a:gdLst/>
              <a:ahLst/>
              <a:cxnLst/>
              <a:rect l="l" t="t" r="r" b="b"/>
              <a:pathLst>
                <a:path w="250" h="336" extrusionOk="0">
                  <a:moveTo>
                    <a:pt x="181" y="1"/>
                  </a:moveTo>
                  <a:cubicBezTo>
                    <a:pt x="165" y="1"/>
                    <a:pt x="146" y="7"/>
                    <a:pt x="125" y="21"/>
                  </a:cubicBezTo>
                  <a:cubicBezTo>
                    <a:pt x="51" y="70"/>
                    <a:pt x="1" y="145"/>
                    <a:pt x="1" y="232"/>
                  </a:cubicBezTo>
                  <a:cubicBezTo>
                    <a:pt x="1" y="302"/>
                    <a:pt x="26" y="335"/>
                    <a:pt x="67" y="335"/>
                  </a:cubicBezTo>
                  <a:cubicBezTo>
                    <a:pt x="84" y="335"/>
                    <a:pt x="103" y="329"/>
                    <a:pt x="125" y="319"/>
                  </a:cubicBezTo>
                  <a:cubicBezTo>
                    <a:pt x="200" y="269"/>
                    <a:pt x="249" y="182"/>
                    <a:pt x="249" y="95"/>
                  </a:cubicBezTo>
                  <a:cubicBezTo>
                    <a:pt x="249" y="41"/>
                    <a:pt x="223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690;p99">
              <a:extLst>
                <a:ext uri="{FF2B5EF4-FFF2-40B4-BE49-F238E27FC236}">
                  <a16:creationId xmlns:a16="http://schemas.microsoft.com/office/drawing/2014/main" id="{527B92FC-2EA7-2E46-A572-896CD390147D}"/>
                </a:ext>
              </a:extLst>
            </p:cNvPr>
            <p:cNvSpPr/>
            <p:nvPr/>
          </p:nvSpPr>
          <p:spPr>
            <a:xfrm>
              <a:off x="1263050" y="2375400"/>
              <a:ext cx="6225" cy="8475"/>
            </a:xfrm>
            <a:custGeom>
              <a:avLst/>
              <a:gdLst/>
              <a:ahLst/>
              <a:cxnLst/>
              <a:rect l="l" t="t" r="r" b="b"/>
              <a:pathLst>
                <a:path w="249" h="339" extrusionOk="0">
                  <a:moveTo>
                    <a:pt x="180" y="1"/>
                  </a:moveTo>
                  <a:cubicBezTo>
                    <a:pt x="164" y="1"/>
                    <a:pt x="145" y="7"/>
                    <a:pt x="124" y="21"/>
                  </a:cubicBezTo>
                  <a:cubicBezTo>
                    <a:pt x="50" y="83"/>
                    <a:pt x="0" y="158"/>
                    <a:pt x="0" y="244"/>
                  </a:cubicBezTo>
                  <a:cubicBezTo>
                    <a:pt x="0" y="298"/>
                    <a:pt x="26" y="339"/>
                    <a:pt x="68" y="339"/>
                  </a:cubicBezTo>
                  <a:cubicBezTo>
                    <a:pt x="85" y="339"/>
                    <a:pt x="103" y="333"/>
                    <a:pt x="124" y="319"/>
                  </a:cubicBezTo>
                  <a:cubicBezTo>
                    <a:pt x="199" y="269"/>
                    <a:pt x="248" y="195"/>
                    <a:pt x="248" y="95"/>
                  </a:cubicBezTo>
                  <a:cubicBezTo>
                    <a:pt x="248" y="42"/>
                    <a:pt x="223" y="1"/>
                    <a:pt x="1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691;p99">
              <a:extLst>
                <a:ext uri="{FF2B5EF4-FFF2-40B4-BE49-F238E27FC236}">
                  <a16:creationId xmlns:a16="http://schemas.microsoft.com/office/drawing/2014/main" id="{2FCB209C-7AD1-1B4C-B846-9F5773542E5D}"/>
                </a:ext>
              </a:extLst>
            </p:cNvPr>
            <p:cNvSpPr/>
            <p:nvPr/>
          </p:nvSpPr>
          <p:spPr>
            <a:xfrm>
              <a:off x="933300" y="2481175"/>
              <a:ext cx="9350" cy="20075"/>
            </a:xfrm>
            <a:custGeom>
              <a:avLst/>
              <a:gdLst/>
              <a:ahLst/>
              <a:cxnLst/>
              <a:rect l="l" t="t" r="r" b="b"/>
              <a:pathLst>
                <a:path w="374" h="803" extrusionOk="0">
                  <a:moveTo>
                    <a:pt x="212" y="199"/>
                  </a:moveTo>
                  <a:lnTo>
                    <a:pt x="212" y="522"/>
                  </a:lnTo>
                  <a:lnTo>
                    <a:pt x="75" y="596"/>
                  </a:lnTo>
                  <a:lnTo>
                    <a:pt x="75" y="596"/>
                  </a:lnTo>
                  <a:lnTo>
                    <a:pt x="212" y="199"/>
                  </a:lnTo>
                  <a:close/>
                  <a:moveTo>
                    <a:pt x="286" y="0"/>
                  </a:moveTo>
                  <a:lnTo>
                    <a:pt x="261" y="13"/>
                  </a:lnTo>
                  <a:lnTo>
                    <a:pt x="249" y="25"/>
                  </a:lnTo>
                  <a:cubicBezTo>
                    <a:pt x="236" y="25"/>
                    <a:pt x="236" y="25"/>
                    <a:pt x="236" y="50"/>
                  </a:cubicBezTo>
                  <a:lnTo>
                    <a:pt x="13" y="634"/>
                  </a:lnTo>
                  <a:lnTo>
                    <a:pt x="0" y="671"/>
                  </a:lnTo>
                  <a:lnTo>
                    <a:pt x="0" y="696"/>
                  </a:lnTo>
                  <a:lnTo>
                    <a:pt x="0" y="745"/>
                  </a:lnTo>
                  <a:cubicBezTo>
                    <a:pt x="0" y="758"/>
                    <a:pt x="0" y="758"/>
                    <a:pt x="13" y="758"/>
                  </a:cubicBezTo>
                  <a:lnTo>
                    <a:pt x="212" y="634"/>
                  </a:lnTo>
                  <a:lnTo>
                    <a:pt x="212" y="758"/>
                  </a:lnTo>
                  <a:lnTo>
                    <a:pt x="212" y="795"/>
                  </a:lnTo>
                  <a:cubicBezTo>
                    <a:pt x="212" y="800"/>
                    <a:pt x="212" y="802"/>
                    <a:pt x="214" y="802"/>
                  </a:cubicBezTo>
                  <a:cubicBezTo>
                    <a:pt x="218" y="802"/>
                    <a:pt x="230" y="794"/>
                    <a:pt x="261" y="770"/>
                  </a:cubicBezTo>
                  <a:lnTo>
                    <a:pt x="286" y="758"/>
                  </a:lnTo>
                  <a:cubicBezTo>
                    <a:pt x="286" y="758"/>
                    <a:pt x="311" y="758"/>
                    <a:pt x="311" y="745"/>
                  </a:cubicBezTo>
                  <a:lnTo>
                    <a:pt x="311" y="708"/>
                  </a:lnTo>
                  <a:lnTo>
                    <a:pt x="311" y="584"/>
                  </a:lnTo>
                  <a:lnTo>
                    <a:pt x="348" y="559"/>
                  </a:lnTo>
                  <a:cubicBezTo>
                    <a:pt x="348" y="559"/>
                    <a:pt x="373" y="559"/>
                    <a:pt x="373" y="547"/>
                  </a:cubicBezTo>
                  <a:lnTo>
                    <a:pt x="373" y="509"/>
                  </a:lnTo>
                  <a:lnTo>
                    <a:pt x="373" y="484"/>
                  </a:lnTo>
                  <a:lnTo>
                    <a:pt x="373" y="447"/>
                  </a:lnTo>
                  <a:lnTo>
                    <a:pt x="348" y="447"/>
                  </a:lnTo>
                  <a:lnTo>
                    <a:pt x="311" y="484"/>
                  </a:lnTo>
                  <a:lnTo>
                    <a:pt x="311" y="2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692;p99">
              <a:extLst>
                <a:ext uri="{FF2B5EF4-FFF2-40B4-BE49-F238E27FC236}">
                  <a16:creationId xmlns:a16="http://schemas.microsoft.com/office/drawing/2014/main" id="{680530B5-303D-F440-95E5-1C5B4D80C49A}"/>
                </a:ext>
              </a:extLst>
            </p:cNvPr>
            <p:cNvSpPr/>
            <p:nvPr/>
          </p:nvSpPr>
          <p:spPr>
            <a:xfrm>
              <a:off x="942625" y="2475275"/>
              <a:ext cx="9950" cy="21525"/>
            </a:xfrm>
            <a:custGeom>
              <a:avLst/>
              <a:gdLst/>
              <a:ahLst/>
              <a:cxnLst/>
              <a:rect l="l" t="t" r="r" b="b"/>
              <a:pathLst>
                <a:path w="398" h="861" extrusionOk="0">
                  <a:moveTo>
                    <a:pt x="323" y="0"/>
                  </a:moveTo>
                  <a:cubicBezTo>
                    <a:pt x="298" y="0"/>
                    <a:pt x="273" y="13"/>
                    <a:pt x="248" y="37"/>
                  </a:cubicBezTo>
                  <a:cubicBezTo>
                    <a:pt x="174" y="75"/>
                    <a:pt x="112" y="162"/>
                    <a:pt x="75" y="236"/>
                  </a:cubicBezTo>
                  <a:cubicBezTo>
                    <a:pt x="25" y="323"/>
                    <a:pt x="12" y="447"/>
                    <a:pt x="12" y="559"/>
                  </a:cubicBezTo>
                  <a:cubicBezTo>
                    <a:pt x="0" y="658"/>
                    <a:pt x="25" y="745"/>
                    <a:pt x="75" y="820"/>
                  </a:cubicBezTo>
                  <a:cubicBezTo>
                    <a:pt x="104" y="849"/>
                    <a:pt x="133" y="861"/>
                    <a:pt x="167" y="861"/>
                  </a:cubicBezTo>
                  <a:cubicBezTo>
                    <a:pt x="191" y="861"/>
                    <a:pt x="218" y="855"/>
                    <a:pt x="248" y="845"/>
                  </a:cubicBezTo>
                  <a:cubicBezTo>
                    <a:pt x="311" y="807"/>
                    <a:pt x="373" y="745"/>
                    <a:pt x="397" y="683"/>
                  </a:cubicBezTo>
                  <a:lnTo>
                    <a:pt x="397" y="671"/>
                  </a:lnTo>
                  <a:lnTo>
                    <a:pt x="397" y="634"/>
                  </a:lnTo>
                  <a:lnTo>
                    <a:pt x="397" y="348"/>
                  </a:lnTo>
                  <a:lnTo>
                    <a:pt x="397" y="311"/>
                  </a:lnTo>
                  <a:lnTo>
                    <a:pt x="385" y="311"/>
                  </a:lnTo>
                  <a:lnTo>
                    <a:pt x="248" y="385"/>
                  </a:lnTo>
                  <a:cubicBezTo>
                    <a:pt x="248" y="385"/>
                    <a:pt x="236" y="385"/>
                    <a:pt x="236" y="410"/>
                  </a:cubicBezTo>
                  <a:lnTo>
                    <a:pt x="236" y="435"/>
                  </a:lnTo>
                  <a:lnTo>
                    <a:pt x="236" y="472"/>
                  </a:lnTo>
                  <a:lnTo>
                    <a:pt x="236" y="497"/>
                  </a:lnTo>
                  <a:lnTo>
                    <a:pt x="248" y="497"/>
                  </a:lnTo>
                  <a:lnTo>
                    <a:pt x="323" y="447"/>
                  </a:lnTo>
                  <a:lnTo>
                    <a:pt x="323" y="671"/>
                  </a:lnTo>
                  <a:cubicBezTo>
                    <a:pt x="323" y="683"/>
                    <a:pt x="311" y="696"/>
                    <a:pt x="298" y="720"/>
                  </a:cubicBezTo>
                  <a:cubicBezTo>
                    <a:pt x="273" y="733"/>
                    <a:pt x="261" y="733"/>
                    <a:pt x="248" y="745"/>
                  </a:cubicBezTo>
                  <a:cubicBezTo>
                    <a:pt x="228" y="750"/>
                    <a:pt x="212" y="753"/>
                    <a:pt x="197" y="753"/>
                  </a:cubicBezTo>
                  <a:cubicBezTo>
                    <a:pt x="176" y="753"/>
                    <a:pt x="159" y="747"/>
                    <a:pt x="137" y="733"/>
                  </a:cubicBezTo>
                  <a:cubicBezTo>
                    <a:pt x="87" y="671"/>
                    <a:pt x="87" y="596"/>
                    <a:pt x="87" y="522"/>
                  </a:cubicBezTo>
                  <a:cubicBezTo>
                    <a:pt x="87" y="435"/>
                    <a:pt x="112" y="360"/>
                    <a:pt x="137" y="286"/>
                  </a:cubicBezTo>
                  <a:cubicBezTo>
                    <a:pt x="149" y="211"/>
                    <a:pt x="199" y="174"/>
                    <a:pt x="248" y="137"/>
                  </a:cubicBezTo>
                  <a:cubicBezTo>
                    <a:pt x="266" y="128"/>
                    <a:pt x="296" y="119"/>
                    <a:pt x="325" y="119"/>
                  </a:cubicBezTo>
                  <a:cubicBezTo>
                    <a:pt x="337" y="119"/>
                    <a:pt x="349" y="121"/>
                    <a:pt x="360" y="124"/>
                  </a:cubicBezTo>
                  <a:lnTo>
                    <a:pt x="373" y="124"/>
                  </a:lnTo>
                  <a:lnTo>
                    <a:pt x="373" y="112"/>
                  </a:lnTo>
                  <a:lnTo>
                    <a:pt x="385" y="50"/>
                  </a:lnTo>
                  <a:lnTo>
                    <a:pt x="385" y="37"/>
                  </a:lnTo>
                  <a:lnTo>
                    <a:pt x="385" y="13"/>
                  </a:lnTo>
                  <a:cubicBezTo>
                    <a:pt x="373" y="0"/>
                    <a:pt x="335" y="0"/>
                    <a:pt x="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693;p99">
              <a:extLst>
                <a:ext uri="{FF2B5EF4-FFF2-40B4-BE49-F238E27FC236}">
                  <a16:creationId xmlns:a16="http://schemas.microsoft.com/office/drawing/2014/main" id="{7B7660B1-3A03-C945-8666-19D168B75FB3}"/>
                </a:ext>
              </a:extLst>
            </p:cNvPr>
            <p:cNvSpPr/>
            <p:nvPr/>
          </p:nvSpPr>
          <p:spPr>
            <a:xfrm>
              <a:off x="980800" y="2466875"/>
              <a:ext cx="6550" cy="9500"/>
            </a:xfrm>
            <a:custGeom>
              <a:avLst/>
              <a:gdLst/>
              <a:ahLst/>
              <a:cxnLst/>
              <a:rect l="l" t="t" r="r" b="b"/>
              <a:pathLst>
                <a:path w="262" h="380" extrusionOk="0">
                  <a:moveTo>
                    <a:pt x="179" y="1"/>
                  </a:moveTo>
                  <a:cubicBezTo>
                    <a:pt x="165" y="1"/>
                    <a:pt x="151" y="5"/>
                    <a:pt x="137" y="13"/>
                  </a:cubicBezTo>
                  <a:cubicBezTo>
                    <a:pt x="50" y="75"/>
                    <a:pt x="1" y="162"/>
                    <a:pt x="1" y="262"/>
                  </a:cubicBezTo>
                  <a:cubicBezTo>
                    <a:pt x="1" y="333"/>
                    <a:pt x="51" y="380"/>
                    <a:pt x="104" y="380"/>
                  </a:cubicBezTo>
                  <a:cubicBezTo>
                    <a:pt x="115" y="380"/>
                    <a:pt x="126" y="378"/>
                    <a:pt x="137" y="373"/>
                  </a:cubicBezTo>
                  <a:cubicBezTo>
                    <a:pt x="212" y="311"/>
                    <a:pt x="261" y="212"/>
                    <a:pt x="261" y="125"/>
                  </a:cubicBezTo>
                  <a:cubicBezTo>
                    <a:pt x="261" y="48"/>
                    <a:pt x="224" y="1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694;p99">
              <a:extLst>
                <a:ext uri="{FF2B5EF4-FFF2-40B4-BE49-F238E27FC236}">
                  <a16:creationId xmlns:a16="http://schemas.microsoft.com/office/drawing/2014/main" id="{4A49A7CC-CBD5-314F-A70A-2BAA18BD978D}"/>
                </a:ext>
              </a:extLst>
            </p:cNvPr>
            <p:cNvSpPr/>
            <p:nvPr/>
          </p:nvSpPr>
          <p:spPr>
            <a:xfrm>
              <a:off x="976775" y="2458450"/>
              <a:ext cx="13375" cy="13500"/>
            </a:xfrm>
            <a:custGeom>
              <a:avLst/>
              <a:gdLst/>
              <a:ahLst/>
              <a:cxnLst/>
              <a:rect l="l" t="t" r="r" b="b"/>
              <a:pathLst>
                <a:path w="535" h="540" extrusionOk="0">
                  <a:moveTo>
                    <a:pt x="350" y="1"/>
                  </a:moveTo>
                  <a:cubicBezTo>
                    <a:pt x="341" y="1"/>
                    <a:pt x="332" y="1"/>
                    <a:pt x="323" y="3"/>
                  </a:cubicBezTo>
                  <a:cubicBezTo>
                    <a:pt x="323" y="40"/>
                    <a:pt x="311" y="40"/>
                    <a:pt x="298" y="52"/>
                  </a:cubicBezTo>
                  <a:cubicBezTo>
                    <a:pt x="149" y="152"/>
                    <a:pt x="62" y="301"/>
                    <a:pt x="13" y="462"/>
                  </a:cubicBezTo>
                  <a:cubicBezTo>
                    <a:pt x="0" y="487"/>
                    <a:pt x="13" y="537"/>
                    <a:pt x="25" y="537"/>
                  </a:cubicBezTo>
                  <a:cubicBezTo>
                    <a:pt x="27" y="539"/>
                    <a:pt x="30" y="540"/>
                    <a:pt x="34" y="540"/>
                  </a:cubicBezTo>
                  <a:cubicBezTo>
                    <a:pt x="53" y="540"/>
                    <a:pt x="87" y="516"/>
                    <a:pt x="87" y="474"/>
                  </a:cubicBezTo>
                  <a:cubicBezTo>
                    <a:pt x="124" y="363"/>
                    <a:pt x="187" y="251"/>
                    <a:pt x="273" y="176"/>
                  </a:cubicBezTo>
                  <a:cubicBezTo>
                    <a:pt x="297" y="157"/>
                    <a:pt x="323" y="149"/>
                    <a:pt x="347" y="149"/>
                  </a:cubicBezTo>
                  <a:cubicBezTo>
                    <a:pt x="387" y="149"/>
                    <a:pt x="424" y="171"/>
                    <a:pt x="447" y="201"/>
                  </a:cubicBezTo>
                  <a:cubicBezTo>
                    <a:pt x="460" y="226"/>
                    <a:pt x="460" y="238"/>
                    <a:pt x="460" y="238"/>
                  </a:cubicBezTo>
                  <a:cubicBezTo>
                    <a:pt x="464" y="248"/>
                    <a:pt x="473" y="252"/>
                    <a:pt x="482" y="252"/>
                  </a:cubicBezTo>
                  <a:cubicBezTo>
                    <a:pt x="497" y="252"/>
                    <a:pt x="514" y="241"/>
                    <a:pt x="522" y="226"/>
                  </a:cubicBezTo>
                  <a:cubicBezTo>
                    <a:pt x="534" y="189"/>
                    <a:pt x="534" y="164"/>
                    <a:pt x="534" y="127"/>
                  </a:cubicBezTo>
                  <a:cubicBezTo>
                    <a:pt x="512" y="49"/>
                    <a:pt x="430" y="1"/>
                    <a:pt x="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695;p99">
              <a:extLst>
                <a:ext uri="{FF2B5EF4-FFF2-40B4-BE49-F238E27FC236}">
                  <a16:creationId xmlns:a16="http://schemas.microsoft.com/office/drawing/2014/main" id="{1D2F3983-6A86-E64E-8123-087497B02F69}"/>
                </a:ext>
              </a:extLst>
            </p:cNvPr>
            <p:cNvSpPr/>
            <p:nvPr/>
          </p:nvSpPr>
          <p:spPr>
            <a:xfrm>
              <a:off x="973350" y="2451700"/>
              <a:ext cx="21150" cy="18375"/>
            </a:xfrm>
            <a:custGeom>
              <a:avLst/>
              <a:gdLst/>
              <a:ahLst/>
              <a:cxnLst/>
              <a:rect l="l" t="t" r="r" b="b"/>
              <a:pathLst>
                <a:path w="846" h="735" extrusionOk="0">
                  <a:moveTo>
                    <a:pt x="584" y="0"/>
                  </a:moveTo>
                  <a:cubicBezTo>
                    <a:pt x="546" y="0"/>
                    <a:pt x="508" y="8"/>
                    <a:pt x="473" y="24"/>
                  </a:cubicBezTo>
                  <a:cubicBezTo>
                    <a:pt x="460" y="24"/>
                    <a:pt x="448" y="24"/>
                    <a:pt x="435" y="49"/>
                  </a:cubicBezTo>
                  <a:cubicBezTo>
                    <a:pt x="224" y="186"/>
                    <a:pt x="75" y="397"/>
                    <a:pt x="13" y="633"/>
                  </a:cubicBezTo>
                  <a:cubicBezTo>
                    <a:pt x="1" y="670"/>
                    <a:pt x="1" y="707"/>
                    <a:pt x="25" y="732"/>
                  </a:cubicBezTo>
                  <a:cubicBezTo>
                    <a:pt x="27" y="734"/>
                    <a:pt x="29" y="734"/>
                    <a:pt x="32" y="734"/>
                  </a:cubicBezTo>
                  <a:cubicBezTo>
                    <a:pt x="47" y="734"/>
                    <a:pt x="77" y="702"/>
                    <a:pt x="88" y="670"/>
                  </a:cubicBezTo>
                  <a:cubicBezTo>
                    <a:pt x="150" y="459"/>
                    <a:pt x="261" y="297"/>
                    <a:pt x="435" y="186"/>
                  </a:cubicBezTo>
                  <a:cubicBezTo>
                    <a:pt x="474" y="156"/>
                    <a:pt x="521" y="142"/>
                    <a:pt x="568" y="142"/>
                  </a:cubicBezTo>
                  <a:cubicBezTo>
                    <a:pt x="639" y="142"/>
                    <a:pt x="708" y="175"/>
                    <a:pt x="746" y="235"/>
                  </a:cubicBezTo>
                  <a:cubicBezTo>
                    <a:pt x="758" y="248"/>
                    <a:pt x="758" y="260"/>
                    <a:pt x="771" y="273"/>
                  </a:cubicBezTo>
                  <a:cubicBezTo>
                    <a:pt x="776" y="288"/>
                    <a:pt x="785" y="295"/>
                    <a:pt x="796" y="295"/>
                  </a:cubicBezTo>
                  <a:cubicBezTo>
                    <a:pt x="810" y="295"/>
                    <a:pt x="825" y="282"/>
                    <a:pt x="833" y="260"/>
                  </a:cubicBezTo>
                  <a:cubicBezTo>
                    <a:pt x="845" y="235"/>
                    <a:pt x="845" y="198"/>
                    <a:pt x="845" y="173"/>
                  </a:cubicBezTo>
                  <a:cubicBezTo>
                    <a:pt x="799" y="63"/>
                    <a:pt x="692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696;p99">
              <a:extLst>
                <a:ext uri="{FF2B5EF4-FFF2-40B4-BE49-F238E27FC236}">
                  <a16:creationId xmlns:a16="http://schemas.microsoft.com/office/drawing/2014/main" id="{834D53C4-F1F5-9643-8E07-07F80A32B781}"/>
                </a:ext>
              </a:extLst>
            </p:cNvPr>
            <p:cNvSpPr/>
            <p:nvPr/>
          </p:nvSpPr>
          <p:spPr>
            <a:xfrm>
              <a:off x="1060600" y="2408825"/>
              <a:ext cx="6850" cy="21750"/>
            </a:xfrm>
            <a:custGeom>
              <a:avLst/>
              <a:gdLst/>
              <a:ahLst/>
              <a:cxnLst/>
              <a:rect l="l" t="t" r="r" b="b"/>
              <a:pathLst>
                <a:path w="274" h="870" extrusionOk="0">
                  <a:moveTo>
                    <a:pt x="261" y="0"/>
                  </a:moveTo>
                  <a:lnTo>
                    <a:pt x="199" y="38"/>
                  </a:lnTo>
                  <a:lnTo>
                    <a:pt x="187" y="50"/>
                  </a:lnTo>
                  <a:lnTo>
                    <a:pt x="174" y="62"/>
                  </a:lnTo>
                  <a:lnTo>
                    <a:pt x="1" y="361"/>
                  </a:lnTo>
                  <a:lnTo>
                    <a:pt x="1" y="398"/>
                  </a:lnTo>
                  <a:lnTo>
                    <a:pt x="1" y="410"/>
                  </a:lnTo>
                  <a:lnTo>
                    <a:pt x="50" y="485"/>
                  </a:lnTo>
                  <a:lnTo>
                    <a:pt x="63" y="485"/>
                  </a:lnTo>
                  <a:lnTo>
                    <a:pt x="75" y="472"/>
                  </a:lnTo>
                  <a:lnTo>
                    <a:pt x="187" y="274"/>
                  </a:lnTo>
                  <a:lnTo>
                    <a:pt x="187" y="857"/>
                  </a:lnTo>
                  <a:lnTo>
                    <a:pt x="187" y="870"/>
                  </a:lnTo>
                  <a:lnTo>
                    <a:pt x="199" y="870"/>
                  </a:lnTo>
                  <a:lnTo>
                    <a:pt x="261" y="845"/>
                  </a:lnTo>
                  <a:lnTo>
                    <a:pt x="274" y="832"/>
                  </a:lnTo>
                  <a:lnTo>
                    <a:pt x="274" y="795"/>
                  </a:lnTo>
                  <a:lnTo>
                    <a:pt x="274" y="25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697;p99">
              <a:extLst>
                <a:ext uri="{FF2B5EF4-FFF2-40B4-BE49-F238E27FC236}">
                  <a16:creationId xmlns:a16="http://schemas.microsoft.com/office/drawing/2014/main" id="{F8C96170-BA80-334B-AA96-B5D07FF74880}"/>
                </a:ext>
              </a:extLst>
            </p:cNvPr>
            <p:cNvSpPr/>
            <p:nvPr/>
          </p:nvSpPr>
          <p:spPr>
            <a:xfrm>
              <a:off x="1070225" y="2403550"/>
              <a:ext cx="7475" cy="21750"/>
            </a:xfrm>
            <a:custGeom>
              <a:avLst/>
              <a:gdLst/>
              <a:ahLst/>
              <a:cxnLst/>
              <a:rect l="l" t="t" r="r" b="b"/>
              <a:pathLst>
                <a:path w="299" h="870" extrusionOk="0">
                  <a:moveTo>
                    <a:pt x="286" y="0"/>
                  </a:moveTo>
                  <a:lnTo>
                    <a:pt x="224" y="25"/>
                  </a:lnTo>
                  <a:lnTo>
                    <a:pt x="199" y="50"/>
                  </a:lnTo>
                  <a:lnTo>
                    <a:pt x="187" y="62"/>
                  </a:lnTo>
                  <a:lnTo>
                    <a:pt x="13" y="360"/>
                  </a:lnTo>
                  <a:cubicBezTo>
                    <a:pt x="1" y="373"/>
                    <a:pt x="1" y="373"/>
                    <a:pt x="1" y="385"/>
                  </a:cubicBezTo>
                  <a:lnTo>
                    <a:pt x="1" y="398"/>
                  </a:lnTo>
                  <a:lnTo>
                    <a:pt x="63" y="485"/>
                  </a:lnTo>
                  <a:lnTo>
                    <a:pt x="75" y="485"/>
                  </a:lnTo>
                  <a:lnTo>
                    <a:pt x="100" y="460"/>
                  </a:lnTo>
                  <a:lnTo>
                    <a:pt x="199" y="261"/>
                  </a:lnTo>
                  <a:lnTo>
                    <a:pt x="199" y="857"/>
                  </a:lnTo>
                  <a:lnTo>
                    <a:pt x="199" y="870"/>
                  </a:lnTo>
                  <a:lnTo>
                    <a:pt x="224" y="870"/>
                  </a:lnTo>
                  <a:lnTo>
                    <a:pt x="286" y="832"/>
                  </a:lnTo>
                  <a:lnTo>
                    <a:pt x="299" y="820"/>
                  </a:lnTo>
                  <a:lnTo>
                    <a:pt x="299" y="795"/>
                  </a:lnTo>
                  <a:lnTo>
                    <a:pt x="299" y="13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698;p99">
              <a:extLst>
                <a:ext uri="{FF2B5EF4-FFF2-40B4-BE49-F238E27FC236}">
                  <a16:creationId xmlns:a16="http://schemas.microsoft.com/office/drawing/2014/main" id="{05FE78DC-2C5C-264C-B1F8-806324762F47}"/>
                </a:ext>
              </a:extLst>
            </p:cNvPr>
            <p:cNvSpPr/>
            <p:nvPr/>
          </p:nvSpPr>
          <p:spPr>
            <a:xfrm>
              <a:off x="1080775" y="2405400"/>
              <a:ext cx="2825" cy="15875"/>
            </a:xfrm>
            <a:custGeom>
              <a:avLst/>
              <a:gdLst/>
              <a:ahLst/>
              <a:cxnLst/>
              <a:rect l="l" t="t" r="r" b="b"/>
              <a:pathLst>
                <a:path w="113" h="635" extrusionOk="0">
                  <a:moveTo>
                    <a:pt x="88" y="1"/>
                  </a:moveTo>
                  <a:lnTo>
                    <a:pt x="13" y="50"/>
                  </a:lnTo>
                  <a:lnTo>
                    <a:pt x="1" y="63"/>
                  </a:lnTo>
                  <a:lnTo>
                    <a:pt x="1" y="100"/>
                  </a:lnTo>
                  <a:lnTo>
                    <a:pt x="1" y="224"/>
                  </a:lnTo>
                  <a:lnTo>
                    <a:pt x="1" y="237"/>
                  </a:lnTo>
                  <a:lnTo>
                    <a:pt x="13" y="237"/>
                  </a:lnTo>
                  <a:lnTo>
                    <a:pt x="88" y="187"/>
                  </a:lnTo>
                  <a:lnTo>
                    <a:pt x="113" y="175"/>
                  </a:lnTo>
                  <a:lnTo>
                    <a:pt x="113" y="137"/>
                  </a:lnTo>
                  <a:lnTo>
                    <a:pt x="113" y="13"/>
                  </a:lnTo>
                  <a:lnTo>
                    <a:pt x="113" y="1"/>
                  </a:lnTo>
                  <a:close/>
                  <a:moveTo>
                    <a:pt x="88" y="411"/>
                  </a:moveTo>
                  <a:lnTo>
                    <a:pt x="13" y="448"/>
                  </a:lnTo>
                  <a:lnTo>
                    <a:pt x="1" y="473"/>
                  </a:lnTo>
                  <a:lnTo>
                    <a:pt x="1" y="498"/>
                  </a:lnTo>
                  <a:lnTo>
                    <a:pt x="1" y="622"/>
                  </a:lnTo>
                  <a:lnTo>
                    <a:pt x="1" y="634"/>
                  </a:lnTo>
                  <a:lnTo>
                    <a:pt x="13" y="634"/>
                  </a:lnTo>
                  <a:lnTo>
                    <a:pt x="88" y="597"/>
                  </a:lnTo>
                  <a:lnTo>
                    <a:pt x="113" y="572"/>
                  </a:lnTo>
                  <a:lnTo>
                    <a:pt x="113" y="547"/>
                  </a:lnTo>
                  <a:lnTo>
                    <a:pt x="113" y="423"/>
                  </a:lnTo>
                  <a:lnTo>
                    <a:pt x="113" y="4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699;p99">
              <a:extLst>
                <a:ext uri="{FF2B5EF4-FFF2-40B4-BE49-F238E27FC236}">
                  <a16:creationId xmlns:a16="http://schemas.microsoft.com/office/drawing/2014/main" id="{52A31DDA-A965-424A-A084-F6DDB0480A3E}"/>
                </a:ext>
              </a:extLst>
            </p:cNvPr>
            <p:cNvSpPr/>
            <p:nvPr/>
          </p:nvSpPr>
          <p:spPr>
            <a:xfrm>
              <a:off x="1087000" y="2393000"/>
              <a:ext cx="10875" cy="21425"/>
            </a:xfrm>
            <a:custGeom>
              <a:avLst/>
              <a:gdLst/>
              <a:ahLst/>
              <a:cxnLst/>
              <a:rect l="l" t="t" r="r" b="b"/>
              <a:pathLst>
                <a:path w="435" h="857" extrusionOk="0">
                  <a:moveTo>
                    <a:pt x="236" y="298"/>
                  </a:moveTo>
                  <a:lnTo>
                    <a:pt x="236" y="546"/>
                  </a:lnTo>
                  <a:lnTo>
                    <a:pt x="87" y="621"/>
                  </a:lnTo>
                  <a:lnTo>
                    <a:pt x="236" y="298"/>
                  </a:lnTo>
                  <a:close/>
                  <a:moveTo>
                    <a:pt x="335" y="0"/>
                  </a:moveTo>
                  <a:lnTo>
                    <a:pt x="273" y="37"/>
                  </a:lnTo>
                  <a:cubicBezTo>
                    <a:pt x="261" y="50"/>
                    <a:pt x="249" y="62"/>
                    <a:pt x="249" y="75"/>
                  </a:cubicBezTo>
                  <a:lnTo>
                    <a:pt x="13" y="671"/>
                  </a:lnTo>
                  <a:cubicBezTo>
                    <a:pt x="13" y="683"/>
                    <a:pt x="0" y="683"/>
                    <a:pt x="0" y="695"/>
                  </a:cubicBezTo>
                  <a:lnTo>
                    <a:pt x="0" y="733"/>
                  </a:lnTo>
                  <a:lnTo>
                    <a:pt x="0" y="807"/>
                  </a:lnTo>
                  <a:lnTo>
                    <a:pt x="0" y="820"/>
                  </a:lnTo>
                  <a:lnTo>
                    <a:pt x="13" y="820"/>
                  </a:lnTo>
                  <a:lnTo>
                    <a:pt x="249" y="683"/>
                  </a:lnTo>
                  <a:lnTo>
                    <a:pt x="249" y="845"/>
                  </a:lnTo>
                  <a:lnTo>
                    <a:pt x="249" y="857"/>
                  </a:lnTo>
                  <a:lnTo>
                    <a:pt x="261" y="857"/>
                  </a:lnTo>
                  <a:lnTo>
                    <a:pt x="335" y="832"/>
                  </a:lnTo>
                  <a:lnTo>
                    <a:pt x="360" y="820"/>
                  </a:lnTo>
                  <a:lnTo>
                    <a:pt x="360" y="795"/>
                  </a:lnTo>
                  <a:lnTo>
                    <a:pt x="360" y="646"/>
                  </a:lnTo>
                  <a:lnTo>
                    <a:pt x="422" y="621"/>
                  </a:lnTo>
                  <a:lnTo>
                    <a:pt x="435" y="609"/>
                  </a:lnTo>
                  <a:lnTo>
                    <a:pt x="435" y="571"/>
                  </a:lnTo>
                  <a:lnTo>
                    <a:pt x="435" y="484"/>
                  </a:lnTo>
                  <a:lnTo>
                    <a:pt x="435" y="472"/>
                  </a:lnTo>
                  <a:lnTo>
                    <a:pt x="422" y="472"/>
                  </a:lnTo>
                  <a:lnTo>
                    <a:pt x="360" y="497"/>
                  </a:lnTo>
                  <a:lnTo>
                    <a:pt x="360" y="12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700;p99">
              <a:extLst>
                <a:ext uri="{FF2B5EF4-FFF2-40B4-BE49-F238E27FC236}">
                  <a16:creationId xmlns:a16="http://schemas.microsoft.com/office/drawing/2014/main" id="{3A6BD35A-F01D-2B41-B4C5-8A56B65653D8}"/>
                </a:ext>
              </a:extLst>
            </p:cNvPr>
            <p:cNvSpPr/>
            <p:nvPr/>
          </p:nvSpPr>
          <p:spPr>
            <a:xfrm>
              <a:off x="1100025" y="2383975"/>
              <a:ext cx="10275" cy="24250"/>
            </a:xfrm>
            <a:custGeom>
              <a:avLst/>
              <a:gdLst/>
              <a:ahLst/>
              <a:cxnLst/>
              <a:rect l="l" t="t" r="r" b="b"/>
              <a:pathLst>
                <a:path w="411" h="970" extrusionOk="0">
                  <a:moveTo>
                    <a:pt x="361" y="1"/>
                  </a:moveTo>
                  <a:lnTo>
                    <a:pt x="63" y="175"/>
                  </a:lnTo>
                  <a:lnTo>
                    <a:pt x="50" y="187"/>
                  </a:lnTo>
                  <a:lnTo>
                    <a:pt x="50" y="224"/>
                  </a:lnTo>
                  <a:lnTo>
                    <a:pt x="50" y="634"/>
                  </a:lnTo>
                  <a:lnTo>
                    <a:pt x="50" y="659"/>
                  </a:lnTo>
                  <a:lnTo>
                    <a:pt x="63" y="659"/>
                  </a:lnTo>
                  <a:lnTo>
                    <a:pt x="125" y="609"/>
                  </a:lnTo>
                  <a:lnTo>
                    <a:pt x="150" y="597"/>
                  </a:lnTo>
                  <a:lnTo>
                    <a:pt x="162" y="572"/>
                  </a:lnTo>
                  <a:cubicBezTo>
                    <a:pt x="162" y="560"/>
                    <a:pt x="162" y="547"/>
                    <a:pt x="175" y="547"/>
                  </a:cubicBezTo>
                  <a:cubicBezTo>
                    <a:pt x="175" y="535"/>
                    <a:pt x="187" y="522"/>
                    <a:pt x="200" y="522"/>
                  </a:cubicBezTo>
                  <a:cubicBezTo>
                    <a:pt x="218" y="510"/>
                    <a:pt x="237" y="504"/>
                    <a:pt x="252" y="504"/>
                  </a:cubicBezTo>
                  <a:cubicBezTo>
                    <a:pt x="268" y="504"/>
                    <a:pt x="280" y="510"/>
                    <a:pt x="286" y="522"/>
                  </a:cubicBezTo>
                  <a:cubicBezTo>
                    <a:pt x="311" y="547"/>
                    <a:pt x="311" y="560"/>
                    <a:pt x="311" y="597"/>
                  </a:cubicBezTo>
                  <a:cubicBezTo>
                    <a:pt x="311" y="647"/>
                    <a:pt x="299" y="684"/>
                    <a:pt x="286" y="721"/>
                  </a:cubicBezTo>
                  <a:cubicBezTo>
                    <a:pt x="274" y="746"/>
                    <a:pt x="237" y="783"/>
                    <a:pt x="200" y="796"/>
                  </a:cubicBezTo>
                  <a:cubicBezTo>
                    <a:pt x="187" y="796"/>
                    <a:pt x="187" y="808"/>
                    <a:pt x="175" y="808"/>
                  </a:cubicBezTo>
                  <a:lnTo>
                    <a:pt x="150" y="808"/>
                  </a:lnTo>
                  <a:lnTo>
                    <a:pt x="125" y="796"/>
                  </a:lnTo>
                  <a:cubicBezTo>
                    <a:pt x="113" y="796"/>
                    <a:pt x="113" y="783"/>
                    <a:pt x="113" y="771"/>
                  </a:cubicBezTo>
                  <a:cubicBezTo>
                    <a:pt x="100" y="771"/>
                    <a:pt x="100" y="746"/>
                    <a:pt x="100" y="746"/>
                  </a:cubicBezTo>
                  <a:lnTo>
                    <a:pt x="88" y="746"/>
                  </a:lnTo>
                  <a:lnTo>
                    <a:pt x="26" y="783"/>
                  </a:lnTo>
                  <a:lnTo>
                    <a:pt x="1" y="796"/>
                  </a:lnTo>
                  <a:lnTo>
                    <a:pt x="1" y="833"/>
                  </a:lnTo>
                  <a:cubicBezTo>
                    <a:pt x="1" y="858"/>
                    <a:pt x="1" y="870"/>
                    <a:pt x="26" y="907"/>
                  </a:cubicBezTo>
                  <a:cubicBezTo>
                    <a:pt x="26" y="920"/>
                    <a:pt x="38" y="932"/>
                    <a:pt x="50" y="957"/>
                  </a:cubicBezTo>
                  <a:cubicBezTo>
                    <a:pt x="63" y="970"/>
                    <a:pt x="100" y="970"/>
                    <a:pt x="113" y="970"/>
                  </a:cubicBezTo>
                  <a:cubicBezTo>
                    <a:pt x="150" y="970"/>
                    <a:pt x="175" y="957"/>
                    <a:pt x="212" y="932"/>
                  </a:cubicBezTo>
                  <a:cubicBezTo>
                    <a:pt x="237" y="920"/>
                    <a:pt x="249" y="907"/>
                    <a:pt x="286" y="870"/>
                  </a:cubicBezTo>
                  <a:cubicBezTo>
                    <a:pt x="311" y="845"/>
                    <a:pt x="336" y="808"/>
                    <a:pt x="349" y="783"/>
                  </a:cubicBezTo>
                  <a:cubicBezTo>
                    <a:pt x="361" y="746"/>
                    <a:pt x="373" y="721"/>
                    <a:pt x="398" y="671"/>
                  </a:cubicBezTo>
                  <a:cubicBezTo>
                    <a:pt x="411" y="622"/>
                    <a:pt x="411" y="585"/>
                    <a:pt x="411" y="535"/>
                  </a:cubicBezTo>
                  <a:cubicBezTo>
                    <a:pt x="411" y="498"/>
                    <a:pt x="411" y="460"/>
                    <a:pt x="398" y="423"/>
                  </a:cubicBezTo>
                  <a:cubicBezTo>
                    <a:pt x="373" y="398"/>
                    <a:pt x="361" y="373"/>
                    <a:pt x="349" y="361"/>
                  </a:cubicBezTo>
                  <a:cubicBezTo>
                    <a:pt x="336" y="349"/>
                    <a:pt x="299" y="349"/>
                    <a:pt x="286" y="349"/>
                  </a:cubicBezTo>
                  <a:cubicBezTo>
                    <a:pt x="249" y="349"/>
                    <a:pt x="237" y="361"/>
                    <a:pt x="212" y="373"/>
                  </a:cubicBezTo>
                  <a:lnTo>
                    <a:pt x="175" y="398"/>
                  </a:lnTo>
                  <a:cubicBezTo>
                    <a:pt x="162" y="398"/>
                    <a:pt x="150" y="411"/>
                    <a:pt x="125" y="423"/>
                  </a:cubicBezTo>
                  <a:lnTo>
                    <a:pt x="150" y="274"/>
                  </a:lnTo>
                  <a:lnTo>
                    <a:pt x="361" y="137"/>
                  </a:lnTo>
                  <a:cubicBezTo>
                    <a:pt x="373" y="137"/>
                    <a:pt x="373" y="137"/>
                    <a:pt x="373" y="125"/>
                  </a:cubicBezTo>
                  <a:lnTo>
                    <a:pt x="373" y="100"/>
                  </a:lnTo>
                  <a:lnTo>
                    <a:pt x="373" y="2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701;p99">
              <a:extLst>
                <a:ext uri="{FF2B5EF4-FFF2-40B4-BE49-F238E27FC236}">
                  <a16:creationId xmlns:a16="http://schemas.microsoft.com/office/drawing/2014/main" id="{A3716854-EA33-2343-BAC0-14432D4658B0}"/>
                </a:ext>
              </a:extLst>
            </p:cNvPr>
            <p:cNvSpPr/>
            <p:nvPr/>
          </p:nvSpPr>
          <p:spPr>
            <a:xfrm>
              <a:off x="882700" y="2526175"/>
              <a:ext cx="5600" cy="9650"/>
            </a:xfrm>
            <a:custGeom>
              <a:avLst/>
              <a:gdLst/>
              <a:ahLst/>
              <a:cxnLst/>
              <a:rect l="l" t="t" r="r" b="b"/>
              <a:pathLst>
                <a:path w="224" h="386" extrusionOk="0">
                  <a:moveTo>
                    <a:pt x="224" y="1"/>
                  </a:moveTo>
                  <a:lnTo>
                    <a:pt x="0" y="138"/>
                  </a:lnTo>
                  <a:lnTo>
                    <a:pt x="0" y="386"/>
                  </a:lnTo>
                  <a:lnTo>
                    <a:pt x="224" y="262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702;p99">
              <a:extLst>
                <a:ext uri="{FF2B5EF4-FFF2-40B4-BE49-F238E27FC236}">
                  <a16:creationId xmlns:a16="http://schemas.microsoft.com/office/drawing/2014/main" id="{3C94C7A5-DC24-6A47-A136-A2D0F366A224}"/>
                </a:ext>
              </a:extLst>
            </p:cNvPr>
            <p:cNvSpPr/>
            <p:nvPr/>
          </p:nvSpPr>
          <p:spPr>
            <a:xfrm>
              <a:off x="891075" y="2515325"/>
              <a:ext cx="5300" cy="15550"/>
            </a:xfrm>
            <a:custGeom>
              <a:avLst/>
              <a:gdLst/>
              <a:ahLst/>
              <a:cxnLst/>
              <a:rect l="l" t="t" r="r" b="b"/>
              <a:pathLst>
                <a:path w="212" h="622" extrusionOk="0">
                  <a:moveTo>
                    <a:pt x="212" y="0"/>
                  </a:moveTo>
                  <a:lnTo>
                    <a:pt x="0" y="124"/>
                  </a:lnTo>
                  <a:lnTo>
                    <a:pt x="0" y="621"/>
                  </a:lnTo>
                  <a:lnTo>
                    <a:pt x="212" y="50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703;p99">
              <a:extLst>
                <a:ext uri="{FF2B5EF4-FFF2-40B4-BE49-F238E27FC236}">
                  <a16:creationId xmlns:a16="http://schemas.microsoft.com/office/drawing/2014/main" id="{17493769-172A-024F-8395-BAD95741AD6E}"/>
                </a:ext>
              </a:extLst>
            </p:cNvPr>
            <p:cNvSpPr/>
            <p:nvPr/>
          </p:nvSpPr>
          <p:spPr>
            <a:xfrm>
              <a:off x="899150" y="2504775"/>
              <a:ext cx="5300" cy="21425"/>
            </a:xfrm>
            <a:custGeom>
              <a:avLst/>
              <a:gdLst/>
              <a:ahLst/>
              <a:cxnLst/>
              <a:rect l="l" t="t" r="r" b="b"/>
              <a:pathLst>
                <a:path w="212" h="857" extrusionOk="0">
                  <a:moveTo>
                    <a:pt x="211" y="0"/>
                  </a:moveTo>
                  <a:lnTo>
                    <a:pt x="0" y="112"/>
                  </a:lnTo>
                  <a:lnTo>
                    <a:pt x="0" y="857"/>
                  </a:lnTo>
                  <a:lnTo>
                    <a:pt x="211" y="733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704;p99">
              <a:extLst>
                <a:ext uri="{FF2B5EF4-FFF2-40B4-BE49-F238E27FC236}">
                  <a16:creationId xmlns:a16="http://schemas.microsoft.com/office/drawing/2014/main" id="{BF2E80F7-1035-A143-84F4-D49527837BAA}"/>
                </a:ext>
              </a:extLst>
            </p:cNvPr>
            <p:cNvSpPr/>
            <p:nvPr/>
          </p:nvSpPr>
          <p:spPr>
            <a:xfrm>
              <a:off x="907225" y="2493900"/>
              <a:ext cx="4975" cy="27975"/>
            </a:xfrm>
            <a:custGeom>
              <a:avLst/>
              <a:gdLst/>
              <a:ahLst/>
              <a:cxnLst/>
              <a:rect l="l" t="t" r="r" b="b"/>
              <a:pathLst>
                <a:path w="199" h="1119" extrusionOk="0">
                  <a:moveTo>
                    <a:pt x="199" y="0"/>
                  </a:moveTo>
                  <a:lnTo>
                    <a:pt x="0" y="125"/>
                  </a:lnTo>
                  <a:lnTo>
                    <a:pt x="0" y="1118"/>
                  </a:lnTo>
                  <a:lnTo>
                    <a:pt x="199" y="981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705;p99">
              <a:extLst>
                <a:ext uri="{FF2B5EF4-FFF2-40B4-BE49-F238E27FC236}">
                  <a16:creationId xmlns:a16="http://schemas.microsoft.com/office/drawing/2014/main" id="{A3EB592B-CAEC-AA4A-817A-665F8CD87A3C}"/>
                </a:ext>
              </a:extLst>
            </p:cNvPr>
            <p:cNvSpPr/>
            <p:nvPr/>
          </p:nvSpPr>
          <p:spPr>
            <a:xfrm>
              <a:off x="1260250" y="2282650"/>
              <a:ext cx="25475" cy="33900"/>
            </a:xfrm>
            <a:custGeom>
              <a:avLst/>
              <a:gdLst/>
              <a:ahLst/>
              <a:cxnLst/>
              <a:rect l="l" t="t" r="r" b="b"/>
              <a:pathLst>
                <a:path w="1019" h="1356" extrusionOk="0">
                  <a:moveTo>
                    <a:pt x="969" y="80"/>
                  </a:moveTo>
                  <a:cubicBezTo>
                    <a:pt x="969" y="80"/>
                    <a:pt x="981" y="80"/>
                    <a:pt x="981" y="92"/>
                  </a:cubicBezTo>
                  <a:cubicBezTo>
                    <a:pt x="1006" y="117"/>
                    <a:pt x="1006" y="142"/>
                    <a:pt x="1006" y="154"/>
                  </a:cubicBezTo>
                  <a:lnTo>
                    <a:pt x="1006" y="614"/>
                  </a:lnTo>
                  <a:cubicBezTo>
                    <a:pt x="1006" y="676"/>
                    <a:pt x="981" y="750"/>
                    <a:pt x="919" y="800"/>
                  </a:cubicBezTo>
                  <a:lnTo>
                    <a:pt x="112" y="1259"/>
                  </a:lnTo>
                  <a:cubicBezTo>
                    <a:pt x="87" y="1259"/>
                    <a:pt x="75" y="1259"/>
                    <a:pt x="75" y="1247"/>
                  </a:cubicBezTo>
                  <a:cubicBezTo>
                    <a:pt x="50" y="1235"/>
                    <a:pt x="50" y="1197"/>
                    <a:pt x="50" y="1185"/>
                  </a:cubicBezTo>
                  <a:lnTo>
                    <a:pt x="50" y="738"/>
                  </a:lnTo>
                  <a:cubicBezTo>
                    <a:pt x="50" y="676"/>
                    <a:pt x="75" y="589"/>
                    <a:pt x="137" y="552"/>
                  </a:cubicBezTo>
                  <a:lnTo>
                    <a:pt x="932" y="80"/>
                  </a:lnTo>
                  <a:close/>
                  <a:moveTo>
                    <a:pt x="927" y="0"/>
                  </a:moveTo>
                  <a:cubicBezTo>
                    <a:pt x="920" y="0"/>
                    <a:pt x="913" y="2"/>
                    <a:pt x="907" y="5"/>
                  </a:cubicBezTo>
                  <a:lnTo>
                    <a:pt x="100" y="477"/>
                  </a:lnTo>
                  <a:cubicBezTo>
                    <a:pt x="38" y="539"/>
                    <a:pt x="0" y="626"/>
                    <a:pt x="0" y="725"/>
                  </a:cubicBezTo>
                  <a:lnTo>
                    <a:pt x="0" y="1173"/>
                  </a:lnTo>
                  <a:cubicBezTo>
                    <a:pt x="0" y="1222"/>
                    <a:pt x="25" y="1259"/>
                    <a:pt x="38" y="1309"/>
                  </a:cubicBezTo>
                  <a:lnTo>
                    <a:pt x="62" y="1346"/>
                  </a:lnTo>
                  <a:cubicBezTo>
                    <a:pt x="75" y="1353"/>
                    <a:pt x="84" y="1356"/>
                    <a:pt x="92" y="1356"/>
                  </a:cubicBezTo>
                  <a:cubicBezTo>
                    <a:pt x="100" y="1356"/>
                    <a:pt x="106" y="1353"/>
                    <a:pt x="112" y="1346"/>
                  </a:cubicBezTo>
                  <a:lnTo>
                    <a:pt x="919" y="874"/>
                  </a:lnTo>
                  <a:cubicBezTo>
                    <a:pt x="981" y="812"/>
                    <a:pt x="1019" y="725"/>
                    <a:pt x="1019" y="626"/>
                  </a:cubicBezTo>
                  <a:lnTo>
                    <a:pt x="1019" y="179"/>
                  </a:lnTo>
                  <a:cubicBezTo>
                    <a:pt x="1019" y="129"/>
                    <a:pt x="1019" y="80"/>
                    <a:pt x="981" y="42"/>
                  </a:cubicBezTo>
                  <a:cubicBezTo>
                    <a:pt x="972" y="14"/>
                    <a:pt x="949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706;p99">
              <a:extLst>
                <a:ext uri="{FF2B5EF4-FFF2-40B4-BE49-F238E27FC236}">
                  <a16:creationId xmlns:a16="http://schemas.microsoft.com/office/drawing/2014/main" id="{0853B6A1-6C87-544F-B984-18A8F6AC9416}"/>
                </a:ext>
              </a:extLst>
            </p:cNvPr>
            <p:cNvSpPr/>
            <p:nvPr/>
          </p:nvSpPr>
          <p:spPr>
            <a:xfrm>
              <a:off x="1263650" y="2296125"/>
              <a:ext cx="3450" cy="14925"/>
            </a:xfrm>
            <a:custGeom>
              <a:avLst/>
              <a:gdLst/>
              <a:ahLst/>
              <a:cxnLst/>
              <a:rect l="l" t="t" r="r" b="b"/>
              <a:pathLst>
                <a:path w="138" h="597" extrusionOk="0">
                  <a:moveTo>
                    <a:pt x="138" y="0"/>
                  </a:moveTo>
                  <a:lnTo>
                    <a:pt x="38" y="62"/>
                  </a:lnTo>
                  <a:cubicBezTo>
                    <a:pt x="13" y="87"/>
                    <a:pt x="1" y="149"/>
                    <a:pt x="1" y="199"/>
                  </a:cubicBezTo>
                  <a:lnTo>
                    <a:pt x="1" y="596"/>
                  </a:lnTo>
                  <a:lnTo>
                    <a:pt x="13" y="596"/>
                  </a:lnTo>
                  <a:lnTo>
                    <a:pt x="138" y="52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707;p99">
              <a:extLst>
                <a:ext uri="{FF2B5EF4-FFF2-40B4-BE49-F238E27FC236}">
                  <a16:creationId xmlns:a16="http://schemas.microsoft.com/office/drawing/2014/main" id="{672B88BC-6560-9A44-A6EA-8AAFA38396C3}"/>
                </a:ext>
              </a:extLst>
            </p:cNvPr>
            <p:cNvSpPr/>
            <p:nvPr/>
          </p:nvSpPr>
          <p:spPr>
            <a:xfrm>
              <a:off x="1268625" y="2293000"/>
              <a:ext cx="3750" cy="15550"/>
            </a:xfrm>
            <a:custGeom>
              <a:avLst/>
              <a:gdLst/>
              <a:ahLst/>
              <a:cxnLst/>
              <a:rect l="l" t="t" r="r" b="b"/>
              <a:pathLst>
                <a:path w="150" h="622" extrusionOk="0">
                  <a:moveTo>
                    <a:pt x="150" y="1"/>
                  </a:moveTo>
                  <a:lnTo>
                    <a:pt x="1" y="88"/>
                  </a:lnTo>
                  <a:lnTo>
                    <a:pt x="1" y="622"/>
                  </a:lnTo>
                  <a:lnTo>
                    <a:pt x="150" y="53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708;p99">
              <a:extLst>
                <a:ext uri="{FF2B5EF4-FFF2-40B4-BE49-F238E27FC236}">
                  <a16:creationId xmlns:a16="http://schemas.microsoft.com/office/drawing/2014/main" id="{A1739178-E26E-3B49-B4A9-A859FA9FDA02}"/>
                </a:ext>
              </a:extLst>
            </p:cNvPr>
            <p:cNvSpPr/>
            <p:nvPr/>
          </p:nvSpPr>
          <p:spPr>
            <a:xfrm>
              <a:off x="1273900" y="2290225"/>
              <a:ext cx="3750" cy="15550"/>
            </a:xfrm>
            <a:custGeom>
              <a:avLst/>
              <a:gdLst/>
              <a:ahLst/>
              <a:cxnLst/>
              <a:rect l="l" t="t" r="r" b="b"/>
              <a:pathLst>
                <a:path w="150" h="622" extrusionOk="0">
                  <a:moveTo>
                    <a:pt x="150" y="0"/>
                  </a:moveTo>
                  <a:lnTo>
                    <a:pt x="1" y="75"/>
                  </a:lnTo>
                  <a:lnTo>
                    <a:pt x="1" y="621"/>
                  </a:lnTo>
                  <a:lnTo>
                    <a:pt x="150" y="522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709;p99">
              <a:extLst>
                <a:ext uri="{FF2B5EF4-FFF2-40B4-BE49-F238E27FC236}">
                  <a16:creationId xmlns:a16="http://schemas.microsoft.com/office/drawing/2014/main" id="{16F5C03F-9F49-4C46-8E8E-6450BD1E2561}"/>
                </a:ext>
              </a:extLst>
            </p:cNvPr>
            <p:cNvSpPr/>
            <p:nvPr/>
          </p:nvSpPr>
          <p:spPr>
            <a:xfrm>
              <a:off x="1279500" y="2287500"/>
              <a:ext cx="3425" cy="15150"/>
            </a:xfrm>
            <a:custGeom>
              <a:avLst/>
              <a:gdLst/>
              <a:ahLst/>
              <a:cxnLst/>
              <a:rect l="l" t="t" r="r" b="b"/>
              <a:pathLst>
                <a:path w="137" h="606" extrusionOk="0">
                  <a:moveTo>
                    <a:pt x="121" y="0"/>
                  </a:moveTo>
                  <a:cubicBezTo>
                    <a:pt x="118" y="0"/>
                    <a:pt x="118" y="4"/>
                    <a:pt x="125" y="10"/>
                  </a:cubicBezTo>
                  <a:lnTo>
                    <a:pt x="0" y="72"/>
                  </a:lnTo>
                  <a:lnTo>
                    <a:pt x="0" y="606"/>
                  </a:lnTo>
                  <a:lnTo>
                    <a:pt x="38" y="569"/>
                  </a:lnTo>
                  <a:cubicBezTo>
                    <a:pt x="112" y="544"/>
                    <a:pt x="137" y="482"/>
                    <a:pt x="137" y="407"/>
                  </a:cubicBezTo>
                  <a:lnTo>
                    <a:pt x="137" y="10"/>
                  </a:lnTo>
                  <a:cubicBezTo>
                    <a:pt x="131" y="4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710;p99">
              <a:extLst>
                <a:ext uri="{FF2B5EF4-FFF2-40B4-BE49-F238E27FC236}">
                  <a16:creationId xmlns:a16="http://schemas.microsoft.com/office/drawing/2014/main" id="{79CEC8A9-F312-C047-9CB1-649330387655}"/>
                </a:ext>
              </a:extLst>
            </p:cNvPr>
            <p:cNvSpPr/>
            <p:nvPr/>
          </p:nvSpPr>
          <p:spPr>
            <a:xfrm>
              <a:off x="1285400" y="2286675"/>
              <a:ext cx="2200" cy="11325"/>
            </a:xfrm>
            <a:custGeom>
              <a:avLst/>
              <a:gdLst/>
              <a:ahLst/>
              <a:cxnLst/>
              <a:rect l="l" t="t" r="r" b="b"/>
              <a:pathLst>
                <a:path w="88" h="453" extrusionOk="0">
                  <a:moveTo>
                    <a:pt x="49" y="0"/>
                  </a:moveTo>
                  <a:cubicBezTo>
                    <a:pt x="45" y="0"/>
                    <a:pt x="41" y="2"/>
                    <a:pt x="38" y="6"/>
                  </a:cubicBezTo>
                  <a:lnTo>
                    <a:pt x="0" y="18"/>
                  </a:lnTo>
                  <a:lnTo>
                    <a:pt x="0" y="453"/>
                  </a:lnTo>
                  <a:lnTo>
                    <a:pt x="38" y="415"/>
                  </a:lnTo>
                  <a:cubicBezTo>
                    <a:pt x="87" y="353"/>
                    <a:pt x="87" y="279"/>
                    <a:pt x="87" y="217"/>
                  </a:cubicBezTo>
                  <a:lnTo>
                    <a:pt x="87" y="142"/>
                  </a:lnTo>
                  <a:cubicBezTo>
                    <a:pt x="87" y="58"/>
                    <a:pt x="69" y="0"/>
                    <a:pt x="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711;p99">
              <a:extLst>
                <a:ext uri="{FF2B5EF4-FFF2-40B4-BE49-F238E27FC236}">
                  <a16:creationId xmlns:a16="http://schemas.microsoft.com/office/drawing/2014/main" id="{BDCFC342-4C09-1F45-83B3-BC5F8E88A1FD}"/>
                </a:ext>
              </a:extLst>
            </p:cNvPr>
            <p:cNvSpPr/>
            <p:nvPr/>
          </p:nvSpPr>
          <p:spPr>
            <a:xfrm>
              <a:off x="1229825" y="2303250"/>
              <a:ext cx="19900" cy="25800"/>
            </a:xfrm>
            <a:custGeom>
              <a:avLst/>
              <a:gdLst/>
              <a:ahLst/>
              <a:cxnLst/>
              <a:rect l="l" t="t" r="r" b="b"/>
              <a:pathLst>
                <a:path w="796" h="1032" extrusionOk="0">
                  <a:moveTo>
                    <a:pt x="795" y="1"/>
                  </a:moveTo>
                  <a:lnTo>
                    <a:pt x="0" y="709"/>
                  </a:lnTo>
                  <a:lnTo>
                    <a:pt x="435" y="597"/>
                  </a:lnTo>
                  <a:lnTo>
                    <a:pt x="547" y="1032"/>
                  </a:lnTo>
                  <a:lnTo>
                    <a:pt x="7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712;p99">
              <a:extLst>
                <a:ext uri="{FF2B5EF4-FFF2-40B4-BE49-F238E27FC236}">
                  <a16:creationId xmlns:a16="http://schemas.microsoft.com/office/drawing/2014/main" id="{FF25D8B6-B2CF-1B4C-9D7C-C630C5384431}"/>
                </a:ext>
              </a:extLst>
            </p:cNvPr>
            <p:cNvSpPr/>
            <p:nvPr/>
          </p:nvSpPr>
          <p:spPr>
            <a:xfrm>
              <a:off x="1488775" y="3491500"/>
              <a:ext cx="171725" cy="31200"/>
            </a:xfrm>
            <a:custGeom>
              <a:avLst/>
              <a:gdLst/>
              <a:ahLst/>
              <a:cxnLst/>
              <a:rect l="l" t="t" r="r" b="b"/>
              <a:pathLst>
                <a:path w="6869" h="1248" extrusionOk="0">
                  <a:moveTo>
                    <a:pt x="62" y="0"/>
                  </a:moveTo>
                  <a:cubicBezTo>
                    <a:pt x="0" y="12"/>
                    <a:pt x="0" y="323"/>
                    <a:pt x="37" y="435"/>
                  </a:cubicBezTo>
                  <a:cubicBezTo>
                    <a:pt x="87" y="534"/>
                    <a:pt x="447" y="931"/>
                    <a:pt x="1143" y="1068"/>
                  </a:cubicBezTo>
                  <a:cubicBezTo>
                    <a:pt x="1365" y="1112"/>
                    <a:pt x="1615" y="1128"/>
                    <a:pt x="1867" y="1128"/>
                  </a:cubicBezTo>
                  <a:cubicBezTo>
                    <a:pt x="2402" y="1128"/>
                    <a:pt x="2942" y="1056"/>
                    <a:pt x="3229" y="1031"/>
                  </a:cubicBezTo>
                  <a:cubicBezTo>
                    <a:pt x="3256" y="1029"/>
                    <a:pt x="3287" y="1028"/>
                    <a:pt x="3322" y="1028"/>
                  </a:cubicBezTo>
                  <a:cubicBezTo>
                    <a:pt x="3808" y="1028"/>
                    <a:pt x="4971" y="1182"/>
                    <a:pt x="5365" y="1217"/>
                  </a:cubicBezTo>
                  <a:cubicBezTo>
                    <a:pt x="5501" y="1238"/>
                    <a:pt x="5631" y="1247"/>
                    <a:pt x="5752" y="1247"/>
                  </a:cubicBezTo>
                  <a:cubicBezTo>
                    <a:pt x="6218" y="1247"/>
                    <a:pt x="6572" y="1109"/>
                    <a:pt x="6769" y="931"/>
                  </a:cubicBezTo>
                  <a:cubicBezTo>
                    <a:pt x="6843" y="832"/>
                    <a:pt x="6868" y="708"/>
                    <a:pt x="6856" y="584"/>
                  </a:cubicBezTo>
                  <a:cubicBezTo>
                    <a:pt x="6843" y="311"/>
                    <a:pt x="6831" y="261"/>
                    <a:pt x="6781" y="261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713;p99">
              <a:extLst>
                <a:ext uri="{FF2B5EF4-FFF2-40B4-BE49-F238E27FC236}">
                  <a16:creationId xmlns:a16="http://schemas.microsoft.com/office/drawing/2014/main" id="{5DD04E73-EADF-9440-BC2E-91125660E1B9}"/>
                </a:ext>
              </a:extLst>
            </p:cNvPr>
            <p:cNvSpPr/>
            <p:nvPr/>
          </p:nvSpPr>
          <p:spPr>
            <a:xfrm>
              <a:off x="1489075" y="3444250"/>
              <a:ext cx="169550" cy="70850"/>
            </a:xfrm>
            <a:custGeom>
              <a:avLst/>
              <a:gdLst/>
              <a:ahLst/>
              <a:cxnLst/>
              <a:rect l="l" t="t" r="r" b="b"/>
              <a:pathLst>
                <a:path w="6782" h="2834" extrusionOk="0">
                  <a:moveTo>
                    <a:pt x="6188" y="0"/>
                  </a:moveTo>
                  <a:cubicBezTo>
                    <a:pt x="5769" y="0"/>
                    <a:pt x="4434" y="40"/>
                    <a:pt x="4434" y="40"/>
                  </a:cubicBezTo>
                  <a:cubicBezTo>
                    <a:pt x="4323" y="40"/>
                    <a:pt x="4298" y="164"/>
                    <a:pt x="4248" y="288"/>
                  </a:cubicBezTo>
                  <a:cubicBezTo>
                    <a:pt x="4161" y="549"/>
                    <a:pt x="3925" y="586"/>
                    <a:pt x="3664" y="661"/>
                  </a:cubicBezTo>
                  <a:cubicBezTo>
                    <a:pt x="3354" y="723"/>
                    <a:pt x="3043" y="772"/>
                    <a:pt x="2733" y="785"/>
                  </a:cubicBezTo>
                  <a:cubicBezTo>
                    <a:pt x="2693" y="786"/>
                    <a:pt x="2653" y="787"/>
                    <a:pt x="2614" y="787"/>
                  </a:cubicBezTo>
                  <a:cubicBezTo>
                    <a:pt x="2302" y="787"/>
                    <a:pt x="2017" y="747"/>
                    <a:pt x="1652" y="747"/>
                  </a:cubicBezTo>
                  <a:cubicBezTo>
                    <a:pt x="1627" y="747"/>
                    <a:pt x="1601" y="746"/>
                    <a:pt x="1575" y="746"/>
                  </a:cubicBezTo>
                  <a:cubicBezTo>
                    <a:pt x="1239" y="746"/>
                    <a:pt x="896" y="822"/>
                    <a:pt x="584" y="983"/>
                  </a:cubicBezTo>
                  <a:cubicBezTo>
                    <a:pt x="212" y="1157"/>
                    <a:pt x="1" y="1542"/>
                    <a:pt x="38" y="1952"/>
                  </a:cubicBezTo>
                  <a:cubicBezTo>
                    <a:pt x="125" y="2238"/>
                    <a:pt x="398" y="2399"/>
                    <a:pt x="696" y="2523"/>
                  </a:cubicBezTo>
                  <a:cubicBezTo>
                    <a:pt x="1031" y="2648"/>
                    <a:pt x="1404" y="2722"/>
                    <a:pt x="1764" y="2735"/>
                  </a:cubicBezTo>
                  <a:cubicBezTo>
                    <a:pt x="1837" y="2741"/>
                    <a:pt x="1914" y="2744"/>
                    <a:pt x="1995" y="2744"/>
                  </a:cubicBezTo>
                  <a:cubicBezTo>
                    <a:pt x="2383" y="2744"/>
                    <a:pt x="2845" y="2681"/>
                    <a:pt x="3205" y="2660"/>
                  </a:cubicBezTo>
                  <a:cubicBezTo>
                    <a:pt x="3291" y="2658"/>
                    <a:pt x="3378" y="2657"/>
                    <a:pt x="3465" y="2657"/>
                  </a:cubicBezTo>
                  <a:cubicBezTo>
                    <a:pt x="3928" y="2657"/>
                    <a:pt x="4397" y="2686"/>
                    <a:pt x="4857" y="2759"/>
                  </a:cubicBezTo>
                  <a:cubicBezTo>
                    <a:pt x="5130" y="2803"/>
                    <a:pt x="5363" y="2834"/>
                    <a:pt x="5588" y="2834"/>
                  </a:cubicBezTo>
                  <a:cubicBezTo>
                    <a:pt x="5813" y="2834"/>
                    <a:pt x="6030" y="2803"/>
                    <a:pt x="6272" y="2722"/>
                  </a:cubicBezTo>
                  <a:cubicBezTo>
                    <a:pt x="6471" y="2672"/>
                    <a:pt x="6657" y="2536"/>
                    <a:pt x="6769" y="2350"/>
                  </a:cubicBezTo>
                  <a:cubicBezTo>
                    <a:pt x="6782" y="2051"/>
                    <a:pt x="6769" y="1778"/>
                    <a:pt x="6707" y="1493"/>
                  </a:cubicBezTo>
                  <a:cubicBezTo>
                    <a:pt x="6707" y="1455"/>
                    <a:pt x="6695" y="1406"/>
                    <a:pt x="6670" y="1344"/>
                  </a:cubicBezTo>
                  <a:cubicBezTo>
                    <a:pt x="6657" y="1281"/>
                    <a:pt x="6645" y="1219"/>
                    <a:pt x="6608" y="1157"/>
                  </a:cubicBezTo>
                  <a:cubicBezTo>
                    <a:pt x="6583" y="1058"/>
                    <a:pt x="6583" y="959"/>
                    <a:pt x="6558" y="847"/>
                  </a:cubicBezTo>
                  <a:cubicBezTo>
                    <a:pt x="6533" y="710"/>
                    <a:pt x="6496" y="27"/>
                    <a:pt x="6297" y="2"/>
                  </a:cubicBezTo>
                  <a:cubicBezTo>
                    <a:pt x="6278" y="1"/>
                    <a:pt x="6240" y="0"/>
                    <a:pt x="6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714;p99">
              <a:extLst>
                <a:ext uri="{FF2B5EF4-FFF2-40B4-BE49-F238E27FC236}">
                  <a16:creationId xmlns:a16="http://schemas.microsoft.com/office/drawing/2014/main" id="{1A5578D8-D02C-E44A-B918-414FC5B53ED5}"/>
                </a:ext>
              </a:extLst>
            </p:cNvPr>
            <p:cNvSpPr/>
            <p:nvPr/>
          </p:nvSpPr>
          <p:spPr>
            <a:xfrm>
              <a:off x="1489075" y="3444250"/>
              <a:ext cx="169550" cy="70850"/>
            </a:xfrm>
            <a:custGeom>
              <a:avLst/>
              <a:gdLst/>
              <a:ahLst/>
              <a:cxnLst/>
              <a:rect l="l" t="t" r="r" b="b"/>
              <a:pathLst>
                <a:path w="6782" h="2834" extrusionOk="0">
                  <a:moveTo>
                    <a:pt x="6188" y="0"/>
                  </a:moveTo>
                  <a:cubicBezTo>
                    <a:pt x="5769" y="0"/>
                    <a:pt x="4434" y="40"/>
                    <a:pt x="4434" y="40"/>
                  </a:cubicBezTo>
                  <a:cubicBezTo>
                    <a:pt x="4323" y="40"/>
                    <a:pt x="4298" y="164"/>
                    <a:pt x="4248" y="288"/>
                  </a:cubicBezTo>
                  <a:cubicBezTo>
                    <a:pt x="4161" y="549"/>
                    <a:pt x="3925" y="586"/>
                    <a:pt x="3664" y="661"/>
                  </a:cubicBezTo>
                  <a:cubicBezTo>
                    <a:pt x="3354" y="723"/>
                    <a:pt x="3043" y="772"/>
                    <a:pt x="2733" y="785"/>
                  </a:cubicBezTo>
                  <a:cubicBezTo>
                    <a:pt x="2693" y="786"/>
                    <a:pt x="2653" y="787"/>
                    <a:pt x="2614" y="787"/>
                  </a:cubicBezTo>
                  <a:cubicBezTo>
                    <a:pt x="2302" y="787"/>
                    <a:pt x="2017" y="747"/>
                    <a:pt x="1652" y="747"/>
                  </a:cubicBezTo>
                  <a:cubicBezTo>
                    <a:pt x="1627" y="747"/>
                    <a:pt x="1601" y="746"/>
                    <a:pt x="1575" y="746"/>
                  </a:cubicBezTo>
                  <a:cubicBezTo>
                    <a:pt x="1239" y="746"/>
                    <a:pt x="896" y="822"/>
                    <a:pt x="584" y="983"/>
                  </a:cubicBezTo>
                  <a:cubicBezTo>
                    <a:pt x="212" y="1157"/>
                    <a:pt x="1" y="1542"/>
                    <a:pt x="38" y="1952"/>
                  </a:cubicBezTo>
                  <a:cubicBezTo>
                    <a:pt x="125" y="2238"/>
                    <a:pt x="398" y="2399"/>
                    <a:pt x="696" y="2523"/>
                  </a:cubicBezTo>
                  <a:cubicBezTo>
                    <a:pt x="1031" y="2648"/>
                    <a:pt x="1404" y="2722"/>
                    <a:pt x="1764" y="2735"/>
                  </a:cubicBezTo>
                  <a:cubicBezTo>
                    <a:pt x="1837" y="2741"/>
                    <a:pt x="1914" y="2744"/>
                    <a:pt x="1995" y="2744"/>
                  </a:cubicBezTo>
                  <a:cubicBezTo>
                    <a:pt x="2383" y="2744"/>
                    <a:pt x="2845" y="2681"/>
                    <a:pt x="3205" y="2660"/>
                  </a:cubicBezTo>
                  <a:cubicBezTo>
                    <a:pt x="3291" y="2658"/>
                    <a:pt x="3378" y="2657"/>
                    <a:pt x="3465" y="2657"/>
                  </a:cubicBezTo>
                  <a:cubicBezTo>
                    <a:pt x="3928" y="2657"/>
                    <a:pt x="4397" y="2686"/>
                    <a:pt x="4857" y="2759"/>
                  </a:cubicBezTo>
                  <a:cubicBezTo>
                    <a:pt x="5130" y="2803"/>
                    <a:pt x="5363" y="2834"/>
                    <a:pt x="5588" y="2834"/>
                  </a:cubicBezTo>
                  <a:cubicBezTo>
                    <a:pt x="5813" y="2834"/>
                    <a:pt x="6030" y="2803"/>
                    <a:pt x="6272" y="2722"/>
                  </a:cubicBezTo>
                  <a:cubicBezTo>
                    <a:pt x="6471" y="2672"/>
                    <a:pt x="6657" y="2536"/>
                    <a:pt x="6769" y="2350"/>
                  </a:cubicBezTo>
                  <a:cubicBezTo>
                    <a:pt x="6782" y="2051"/>
                    <a:pt x="6769" y="1778"/>
                    <a:pt x="6707" y="1493"/>
                  </a:cubicBezTo>
                  <a:cubicBezTo>
                    <a:pt x="6707" y="1455"/>
                    <a:pt x="6695" y="1406"/>
                    <a:pt x="6670" y="1344"/>
                  </a:cubicBezTo>
                  <a:cubicBezTo>
                    <a:pt x="6657" y="1281"/>
                    <a:pt x="6645" y="1219"/>
                    <a:pt x="6608" y="1157"/>
                  </a:cubicBezTo>
                  <a:cubicBezTo>
                    <a:pt x="6583" y="1058"/>
                    <a:pt x="6583" y="959"/>
                    <a:pt x="6558" y="847"/>
                  </a:cubicBezTo>
                  <a:cubicBezTo>
                    <a:pt x="6533" y="710"/>
                    <a:pt x="6496" y="27"/>
                    <a:pt x="6297" y="2"/>
                  </a:cubicBezTo>
                  <a:cubicBezTo>
                    <a:pt x="6278" y="1"/>
                    <a:pt x="6240" y="0"/>
                    <a:pt x="61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715;p99">
              <a:extLst>
                <a:ext uri="{FF2B5EF4-FFF2-40B4-BE49-F238E27FC236}">
                  <a16:creationId xmlns:a16="http://schemas.microsoft.com/office/drawing/2014/main" id="{8755FA80-938C-7940-8499-DC17D1E9F311}"/>
                </a:ext>
              </a:extLst>
            </p:cNvPr>
            <p:cNvSpPr/>
            <p:nvPr/>
          </p:nvSpPr>
          <p:spPr>
            <a:xfrm>
              <a:off x="1552725" y="3461475"/>
              <a:ext cx="20200" cy="23600"/>
            </a:xfrm>
            <a:custGeom>
              <a:avLst/>
              <a:gdLst/>
              <a:ahLst/>
              <a:cxnLst/>
              <a:rect l="l" t="t" r="r" b="b"/>
              <a:pathLst>
                <a:path w="808" h="944" extrusionOk="0">
                  <a:moveTo>
                    <a:pt x="621" y="0"/>
                  </a:moveTo>
                  <a:cubicBezTo>
                    <a:pt x="520" y="0"/>
                    <a:pt x="424" y="20"/>
                    <a:pt x="323" y="58"/>
                  </a:cubicBezTo>
                  <a:cubicBezTo>
                    <a:pt x="150" y="282"/>
                    <a:pt x="50" y="530"/>
                    <a:pt x="1" y="791"/>
                  </a:cubicBezTo>
                  <a:cubicBezTo>
                    <a:pt x="6" y="896"/>
                    <a:pt x="92" y="944"/>
                    <a:pt x="180" y="944"/>
                  </a:cubicBezTo>
                  <a:cubicBezTo>
                    <a:pt x="278" y="944"/>
                    <a:pt x="380" y="884"/>
                    <a:pt x="373" y="779"/>
                  </a:cubicBezTo>
                  <a:cubicBezTo>
                    <a:pt x="423" y="481"/>
                    <a:pt x="572" y="207"/>
                    <a:pt x="808" y="21"/>
                  </a:cubicBezTo>
                  <a:cubicBezTo>
                    <a:pt x="743" y="7"/>
                    <a:pt x="681" y="0"/>
                    <a:pt x="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716;p99">
              <a:extLst>
                <a:ext uri="{FF2B5EF4-FFF2-40B4-BE49-F238E27FC236}">
                  <a16:creationId xmlns:a16="http://schemas.microsoft.com/office/drawing/2014/main" id="{4B2CA68B-BBE6-A24D-8344-D7D7673D4541}"/>
                </a:ext>
              </a:extLst>
            </p:cNvPr>
            <p:cNvSpPr/>
            <p:nvPr/>
          </p:nvSpPr>
          <p:spPr>
            <a:xfrm>
              <a:off x="1535000" y="3462525"/>
              <a:ext cx="17750" cy="21500"/>
            </a:xfrm>
            <a:custGeom>
              <a:avLst/>
              <a:gdLst/>
              <a:ahLst/>
              <a:cxnLst/>
              <a:rect l="l" t="t" r="r" b="b"/>
              <a:pathLst>
                <a:path w="710" h="860" extrusionOk="0">
                  <a:moveTo>
                    <a:pt x="554" y="0"/>
                  </a:moveTo>
                  <a:cubicBezTo>
                    <a:pt x="498" y="0"/>
                    <a:pt x="438" y="13"/>
                    <a:pt x="399" y="41"/>
                  </a:cubicBezTo>
                  <a:cubicBezTo>
                    <a:pt x="51" y="252"/>
                    <a:pt x="14" y="737"/>
                    <a:pt x="14" y="737"/>
                  </a:cubicBezTo>
                  <a:cubicBezTo>
                    <a:pt x="1" y="816"/>
                    <a:pt x="89" y="860"/>
                    <a:pt x="174" y="860"/>
                  </a:cubicBezTo>
                  <a:cubicBezTo>
                    <a:pt x="250" y="860"/>
                    <a:pt x="325" y="825"/>
                    <a:pt x="325" y="749"/>
                  </a:cubicBezTo>
                  <a:cubicBezTo>
                    <a:pt x="362" y="488"/>
                    <a:pt x="511" y="240"/>
                    <a:pt x="710" y="54"/>
                  </a:cubicBezTo>
                  <a:cubicBezTo>
                    <a:pt x="689" y="20"/>
                    <a:pt x="62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717;p99">
              <a:extLst>
                <a:ext uri="{FF2B5EF4-FFF2-40B4-BE49-F238E27FC236}">
                  <a16:creationId xmlns:a16="http://schemas.microsoft.com/office/drawing/2014/main" id="{AA2B9E6F-FB50-EA41-8918-94D9A3ABD542}"/>
                </a:ext>
              </a:extLst>
            </p:cNvPr>
            <p:cNvSpPr/>
            <p:nvPr/>
          </p:nvSpPr>
          <p:spPr>
            <a:xfrm>
              <a:off x="1672575" y="3354875"/>
              <a:ext cx="99700" cy="100425"/>
            </a:xfrm>
            <a:custGeom>
              <a:avLst/>
              <a:gdLst/>
              <a:ahLst/>
              <a:cxnLst/>
              <a:rect l="l" t="t" r="r" b="b"/>
              <a:pathLst>
                <a:path w="3988" h="4017" extrusionOk="0">
                  <a:moveTo>
                    <a:pt x="63" y="0"/>
                  </a:moveTo>
                  <a:lnTo>
                    <a:pt x="63" y="0"/>
                  </a:lnTo>
                  <a:cubicBezTo>
                    <a:pt x="1" y="572"/>
                    <a:pt x="1" y="746"/>
                    <a:pt x="137" y="1118"/>
                  </a:cubicBezTo>
                  <a:cubicBezTo>
                    <a:pt x="348" y="1652"/>
                    <a:pt x="721" y="1901"/>
                    <a:pt x="944" y="2124"/>
                  </a:cubicBezTo>
                  <a:cubicBezTo>
                    <a:pt x="1230" y="2373"/>
                    <a:pt x="1466" y="2646"/>
                    <a:pt x="1665" y="2956"/>
                  </a:cubicBezTo>
                  <a:cubicBezTo>
                    <a:pt x="1863" y="3304"/>
                    <a:pt x="2112" y="3615"/>
                    <a:pt x="2410" y="3863"/>
                  </a:cubicBezTo>
                  <a:cubicBezTo>
                    <a:pt x="2542" y="3967"/>
                    <a:pt x="2801" y="4017"/>
                    <a:pt x="3056" y="4017"/>
                  </a:cubicBezTo>
                  <a:cubicBezTo>
                    <a:pt x="3258" y="4017"/>
                    <a:pt x="3458" y="3985"/>
                    <a:pt x="3590" y="3925"/>
                  </a:cubicBezTo>
                  <a:cubicBezTo>
                    <a:pt x="3888" y="3776"/>
                    <a:pt x="3987" y="3677"/>
                    <a:pt x="3975" y="3155"/>
                  </a:cubicBezTo>
                  <a:cubicBezTo>
                    <a:pt x="3962" y="2646"/>
                    <a:pt x="2435" y="2522"/>
                    <a:pt x="2435" y="2522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2718;p99">
              <a:extLst>
                <a:ext uri="{FF2B5EF4-FFF2-40B4-BE49-F238E27FC236}">
                  <a16:creationId xmlns:a16="http://schemas.microsoft.com/office/drawing/2014/main" id="{4DC8F80F-6729-114F-A47F-2E66D674EDAB}"/>
                </a:ext>
              </a:extLst>
            </p:cNvPr>
            <p:cNvSpPr/>
            <p:nvPr/>
          </p:nvSpPr>
          <p:spPr>
            <a:xfrm>
              <a:off x="1672275" y="3341500"/>
              <a:ext cx="104350" cy="106125"/>
            </a:xfrm>
            <a:custGeom>
              <a:avLst/>
              <a:gdLst/>
              <a:ahLst/>
              <a:cxnLst/>
              <a:rect l="l" t="t" r="r" b="b"/>
              <a:pathLst>
                <a:path w="4174" h="4245" extrusionOk="0">
                  <a:moveTo>
                    <a:pt x="746" y="1"/>
                  </a:moveTo>
                  <a:cubicBezTo>
                    <a:pt x="658" y="1"/>
                    <a:pt x="574" y="16"/>
                    <a:pt x="497" y="51"/>
                  </a:cubicBezTo>
                  <a:cubicBezTo>
                    <a:pt x="87" y="225"/>
                    <a:pt x="0" y="473"/>
                    <a:pt x="137" y="1057"/>
                  </a:cubicBezTo>
                  <a:cubicBezTo>
                    <a:pt x="335" y="1976"/>
                    <a:pt x="795" y="2113"/>
                    <a:pt x="1230" y="2560"/>
                  </a:cubicBezTo>
                  <a:cubicBezTo>
                    <a:pt x="1739" y="3081"/>
                    <a:pt x="1975" y="3454"/>
                    <a:pt x="2323" y="3889"/>
                  </a:cubicBezTo>
                  <a:cubicBezTo>
                    <a:pt x="2523" y="4115"/>
                    <a:pt x="2888" y="4245"/>
                    <a:pt x="3226" y="4245"/>
                  </a:cubicBezTo>
                  <a:cubicBezTo>
                    <a:pt x="3389" y="4245"/>
                    <a:pt x="3547" y="4214"/>
                    <a:pt x="3676" y="4150"/>
                  </a:cubicBezTo>
                  <a:cubicBezTo>
                    <a:pt x="4173" y="3901"/>
                    <a:pt x="3999" y="3367"/>
                    <a:pt x="3987" y="2995"/>
                  </a:cubicBezTo>
                  <a:cubicBezTo>
                    <a:pt x="3962" y="2523"/>
                    <a:pt x="3912" y="2274"/>
                    <a:pt x="3788" y="2225"/>
                  </a:cubicBezTo>
                  <a:cubicBezTo>
                    <a:pt x="3651" y="2175"/>
                    <a:pt x="2683" y="759"/>
                    <a:pt x="2347" y="660"/>
                  </a:cubicBezTo>
                  <a:cubicBezTo>
                    <a:pt x="1974" y="564"/>
                    <a:pt x="1280" y="1"/>
                    <a:pt x="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719;p99">
              <a:extLst>
                <a:ext uri="{FF2B5EF4-FFF2-40B4-BE49-F238E27FC236}">
                  <a16:creationId xmlns:a16="http://schemas.microsoft.com/office/drawing/2014/main" id="{71A1AB36-8251-A943-AA98-CC364553F03A}"/>
                </a:ext>
              </a:extLst>
            </p:cNvPr>
            <p:cNvSpPr/>
            <p:nvPr/>
          </p:nvSpPr>
          <p:spPr>
            <a:xfrm>
              <a:off x="1672275" y="3341500"/>
              <a:ext cx="104350" cy="106125"/>
            </a:xfrm>
            <a:custGeom>
              <a:avLst/>
              <a:gdLst/>
              <a:ahLst/>
              <a:cxnLst/>
              <a:rect l="l" t="t" r="r" b="b"/>
              <a:pathLst>
                <a:path w="4174" h="4245" extrusionOk="0">
                  <a:moveTo>
                    <a:pt x="746" y="1"/>
                  </a:moveTo>
                  <a:cubicBezTo>
                    <a:pt x="658" y="1"/>
                    <a:pt x="574" y="16"/>
                    <a:pt x="497" y="51"/>
                  </a:cubicBezTo>
                  <a:cubicBezTo>
                    <a:pt x="87" y="225"/>
                    <a:pt x="0" y="473"/>
                    <a:pt x="137" y="1057"/>
                  </a:cubicBezTo>
                  <a:cubicBezTo>
                    <a:pt x="335" y="1976"/>
                    <a:pt x="795" y="2113"/>
                    <a:pt x="1230" y="2560"/>
                  </a:cubicBezTo>
                  <a:cubicBezTo>
                    <a:pt x="1739" y="3081"/>
                    <a:pt x="1975" y="3454"/>
                    <a:pt x="2323" y="3889"/>
                  </a:cubicBezTo>
                  <a:cubicBezTo>
                    <a:pt x="2523" y="4115"/>
                    <a:pt x="2888" y="4245"/>
                    <a:pt x="3226" y="4245"/>
                  </a:cubicBezTo>
                  <a:cubicBezTo>
                    <a:pt x="3389" y="4245"/>
                    <a:pt x="3547" y="4214"/>
                    <a:pt x="3676" y="4150"/>
                  </a:cubicBezTo>
                  <a:cubicBezTo>
                    <a:pt x="4173" y="3901"/>
                    <a:pt x="3999" y="3367"/>
                    <a:pt x="3987" y="2995"/>
                  </a:cubicBezTo>
                  <a:cubicBezTo>
                    <a:pt x="3962" y="2523"/>
                    <a:pt x="3912" y="2274"/>
                    <a:pt x="3788" y="2225"/>
                  </a:cubicBezTo>
                  <a:cubicBezTo>
                    <a:pt x="3651" y="2175"/>
                    <a:pt x="2683" y="759"/>
                    <a:pt x="2347" y="660"/>
                  </a:cubicBezTo>
                  <a:cubicBezTo>
                    <a:pt x="1974" y="564"/>
                    <a:pt x="1280" y="1"/>
                    <a:pt x="7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720;p99">
              <a:extLst>
                <a:ext uri="{FF2B5EF4-FFF2-40B4-BE49-F238E27FC236}">
                  <a16:creationId xmlns:a16="http://schemas.microsoft.com/office/drawing/2014/main" id="{974B8CC5-04C2-2842-8E45-7A2CE267EE99}"/>
                </a:ext>
              </a:extLst>
            </p:cNvPr>
            <p:cNvSpPr/>
            <p:nvPr/>
          </p:nvSpPr>
          <p:spPr>
            <a:xfrm>
              <a:off x="1697625" y="3357350"/>
              <a:ext cx="37700" cy="25200"/>
            </a:xfrm>
            <a:custGeom>
              <a:avLst/>
              <a:gdLst/>
              <a:ahLst/>
              <a:cxnLst/>
              <a:rect l="l" t="t" r="r" b="b"/>
              <a:pathLst>
                <a:path w="1508" h="1008" extrusionOk="0">
                  <a:moveTo>
                    <a:pt x="1222" y="1"/>
                  </a:moveTo>
                  <a:cubicBezTo>
                    <a:pt x="725" y="38"/>
                    <a:pt x="265" y="349"/>
                    <a:pt x="54" y="796"/>
                  </a:cubicBezTo>
                  <a:cubicBezTo>
                    <a:pt x="1" y="911"/>
                    <a:pt x="107" y="1008"/>
                    <a:pt x="221" y="1008"/>
                  </a:cubicBezTo>
                  <a:cubicBezTo>
                    <a:pt x="267" y="1008"/>
                    <a:pt x="313" y="992"/>
                    <a:pt x="352" y="957"/>
                  </a:cubicBezTo>
                  <a:cubicBezTo>
                    <a:pt x="638" y="349"/>
                    <a:pt x="1259" y="187"/>
                    <a:pt x="1507" y="162"/>
                  </a:cubicBezTo>
                  <a:cubicBezTo>
                    <a:pt x="1458" y="113"/>
                    <a:pt x="1396" y="63"/>
                    <a:pt x="1296" y="38"/>
                  </a:cubicBezTo>
                  <a:cubicBezTo>
                    <a:pt x="1284" y="38"/>
                    <a:pt x="1246" y="26"/>
                    <a:pt x="1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721;p99">
              <a:extLst>
                <a:ext uri="{FF2B5EF4-FFF2-40B4-BE49-F238E27FC236}">
                  <a16:creationId xmlns:a16="http://schemas.microsoft.com/office/drawing/2014/main" id="{EE5FCF93-8044-134A-AEBA-0492D0E9602A}"/>
                </a:ext>
              </a:extLst>
            </p:cNvPr>
            <p:cNvSpPr/>
            <p:nvPr/>
          </p:nvSpPr>
          <p:spPr>
            <a:xfrm>
              <a:off x="1711200" y="3364800"/>
              <a:ext cx="32500" cy="24900"/>
            </a:xfrm>
            <a:custGeom>
              <a:avLst/>
              <a:gdLst/>
              <a:ahLst/>
              <a:cxnLst/>
              <a:rect l="l" t="t" r="r" b="b"/>
              <a:pathLst>
                <a:path w="1300" h="996" extrusionOk="0">
                  <a:moveTo>
                    <a:pt x="1126" y="1"/>
                  </a:moveTo>
                  <a:cubicBezTo>
                    <a:pt x="666" y="63"/>
                    <a:pt x="244" y="361"/>
                    <a:pt x="45" y="796"/>
                  </a:cubicBezTo>
                  <a:cubicBezTo>
                    <a:pt x="1" y="902"/>
                    <a:pt x="96" y="996"/>
                    <a:pt x="203" y="996"/>
                  </a:cubicBezTo>
                  <a:cubicBezTo>
                    <a:pt x="246" y="996"/>
                    <a:pt x="292" y="980"/>
                    <a:pt x="331" y="945"/>
                  </a:cubicBezTo>
                  <a:cubicBezTo>
                    <a:pt x="517" y="560"/>
                    <a:pt x="877" y="287"/>
                    <a:pt x="1300" y="187"/>
                  </a:cubicBezTo>
                  <a:cubicBezTo>
                    <a:pt x="1238" y="125"/>
                    <a:pt x="1175" y="63"/>
                    <a:pt x="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2722;p99">
              <a:extLst>
                <a:ext uri="{FF2B5EF4-FFF2-40B4-BE49-F238E27FC236}">
                  <a16:creationId xmlns:a16="http://schemas.microsoft.com/office/drawing/2014/main" id="{EDB7FEBB-5127-D046-A01D-55F61BC1C274}"/>
                </a:ext>
              </a:extLst>
            </p:cNvPr>
            <p:cNvSpPr/>
            <p:nvPr/>
          </p:nvSpPr>
          <p:spPr>
            <a:xfrm>
              <a:off x="1723800" y="3372575"/>
              <a:ext cx="44425" cy="36050"/>
            </a:xfrm>
            <a:custGeom>
              <a:avLst/>
              <a:gdLst/>
              <a:ahLst/>
              <a:cxnLst/>
              <a:rect l="l" t="t" r="r" b="b"/>
              <a:pathLst>
                <a:path w="1777" h="1442" extrusionOk="0">
                  <a:moveTo>
                    <a:pt x="1777" y="0"/>
                  </a:moveTo>
                  <a:lnTo>
                    <a:pt x="1" y="112"/>
                  </a:lnTo>
                  <a:cubicBezTo>
                    <a:pt x="1" y="112"/>
                    <a:pt x="63" y="1068"/>
                    <a:pt x="100" y="1131"/>
                  </a:cubicBezTo>
                  <a:cubicBezTo>
                    <a:pt x="130" y="1353"/>
                    <a:pt x="497" y="1441"/>
                    <a:pt x="873" y="1441"/>
                  </a:cubicBezTo>
                  <a:cubicBezTo>
                    <a:pt x="1276" y="1441"/>
                    <a:pt x="1689" y="1340"/>
                    <a:pt x="1715" y="1193"/>
                  </a:cubicBezTo>
                  <a:lnTo>
                    <a:pt x="17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2723;p99">
              <a:extLst>
                <a:ext uri="{FF2B5EF4-FFF2-40B4-BE49-F238E27FC236}">
                  <a16:creationId xmlns:a16="http://schemas.microsoft.com/office/drawing/2014/main" id="{F44F7FDA-7499-FD41-9E05-61D4661DC1FC}"/>
                </a:ext>
              </a:extLst>
            </p:cNvPr>
            <p:cNvSpPr/>
            <p:nvPr/>
          </p:nvSpPr>
          <p:spPr>
            <a:xfrm>
              <a:off x="1701450" y="3164225"/>
              <a:ext cx="90075" cy="236625"/>
            </a:xfrm>
            <a:custGeom>
              <a:avLst/>
              <a:gdLst/>
              <a:ahLst/>
              <a:cxnLst/>
              <a:rect l="l" t="t" r="r" b="b"/>
              <a:pathLst>
                <a:path w="3603" h="9465" extrusionOk="0">
                  <a:moveTo>
                    <a:pt x="3441" y="1"/>
                  </a:moveTo>
                  <a:lnTo>
                    <a:pt x="1" y="361"/>
                  </a:lnTo>
                  <a:cubicBezTo>
                    <a:pt x="1" y="361"/>
                    <a:pt x="224" y="2224"/>
                    <a:pt x="410" y="4273"/>
                  </a:cubicBezTo>
                  <a:cubicBezTo>
                    <a:pt x="597" y="6322"/>
                    <a:pt x="1007" y="9465"/>
                    <a:pt x="1007" y="9465"/>
                  </a:cubicBezTo>
                  <a:lnTo>
                    <a:pt x="2634" y="8906"/>
                  </a:lnTo>
                  <a:cubicBezTo>
                    <a:pt x="2758" y="7068"/>
                    <a:pt x="3602" y="2758"/>
                    <a:pt x="3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2724;p99">
              <a:extLst>
                <a:ext uri="{FF2B5EF4-FFF2-40B4-BE49-F238E27FC236}">
                  <a16:creationId xmlns:a16="http://schemas.microsoft.com/office/drawing/2014/main" id="{CA24003A-8B01-D84C-A85F-C96EBC542E15}"/>
                </a:ext>
              </a:extLst>
            </p:cNvPr>
            <p:cNvSpPr/>
            <p:nvPr/>
          </p:nvSpPr>
          <p:spPr>
            <a:xfrm>
              <a:off x="1599000" y="3427850"/>
              <a:ext cx="50625" cy="32175"/>
            </a:xfrm>
            <a:custGeom>
              <a:avLst/>
              <a:gdLst/>
              <a:ahLst/>
              <a:cxnLst/>
              <a:rect l="l" t="t" r="r" b="b"/>
              <a:pathLst>
                <a:path w="2025" h="1287" extrusionOk="0">
                  <a:moveTo>
                    <a:pt x="37" y="0"/>
                  </a:moveTo>
                  <a:lnTo>
                    <a:pt x="25" y="646"/>
                  </a:lnTo>
                  <a:cubicBezTo>
                    <a:pt x="0" y="1081"/>
                    <a:pt x="373" y="1254"/>
                    <a:pt x="907" y="1279"/>
                  </a:cubicBezTo>
                  <a:cubicBezTo>
                    <a:pt x="965" y="1284"/>
                    <a:pt x="1021" y="1286"/>
                    <a:pt x="1075" y="1286"/>
                  </a:cubicBezTo>
                  <a:cubicBezTo>
                    <a:pt x="1732" y="1286"/>
                    <a:pt x="1988" y="950"/>
                    <a:pt x="2000" y="720"/>
                  </a:cubicBezTo>
                  <a:cubicBezTo>
                    <a:pt x="2012" y="472"/>
                    <a:pt x="2024" y="25"/>
                    <a:pt x="2024" y="2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2725;p99">
              <a:extLst>
                <a:ext uri="{FF2B5EF4-FFF2-40B4-BE49-F238E27FC236}">
                  <a16:creationId xmlns:a16="http://schemas.microsoft.com/office/drawing/2014/main" id="{9664EA77-40E1-254D-9919-50719BBE21F4}"/>
                </a:ext>
              </a:extLst>
            </p:cNvPr>
            <p:cNvSpPr/>
            <p:nvPr/>
          </p:nvSpPr>
          <p:spPr>
            <a:xfrm>
              <a:off x="1575075" y="3177575"/>
              <a:ext cx="93800" cy="266425"/>
            </a:xfrm>
            <a:custGeom>
              <a:avLst/>
              <a:gdLst/>
              <a:ahLst/>
              <a:cxnLst/>
              <a:rect l="l" t="t" r="r" b="b"/>
              <a:pathLst>
                <a:path w="3752" h="10657" extrusionOk="0">
                  <a:moveTo>
                    <a:pt x="3329" y="1"/>
                  </a:moveTo>
                  <a:lnTo>
                    <a:pt x="1" y="311"/>
                  </a:lnTo>
                  <a:lnTo>
                    <a:pt x="994" y="10471"/>
                  </a:lnTo>
                  <a:lnTo>
                    <a:pt x="2957" y="10657"/>
                  </a:lnTo>
                  <a:cubicBezTo>
                    <a:pt x="3230" y="8247"/>
                    <a:pt x="3640" y="4522"/>
                    <a:pt x="3702" y="3205"/>
                  </a:cubicBezTo>
                  <a:cubicBezTo>
                    <a:pt x="3751" y="2150"/>
                    <a:pt x="3590" y="759"/>
                    <a:pt x="33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2726;p99">
              <a:extLst>
                <a:ext uri="{FF2B5EF4-FFF2-40B4-BE49-F238E27FC236}">
                  <a16:creationId xmlns:a16="http://schemas.microsoft.com/office/drawing/2014/main" id="{D820DE73-B2BC-554E-815B-2829A06C7956}"/>
                </a:ext>
              </a:extLst>
            </p:cNvPr>
            <p:cNvSpPr/>
            <p:nvPr/>
          </p:nvSpPr>
          <p:spPr>
            <a:xfrm>
              <a:off x="1569800" y="2787775"/>
              <a:ext cx="223900" cy="477275"/>
            </a:xfrm>
            <a:custGeom>
              <a:avLst/>
              <a:gdLst/>
              <a:ahLst/>
              <a:cxnLst/>
              <a:rect l="l" t="t" r="r" b="b"/>
              <a:pathLst>
                <a:path w="8956" h="19091" extrusionOk="0">
                  <a:moveTo>
                    <a:pt x="5708" y="0"/>
                  </a:moveTo>
                  <a:cubicBezTo>
                    <a:pt x="3507" y="0"/>
                    <a:pt x="354" y="361"/>
                    <a:pt x="249" y="2416"/>
                  </a:cubicBezTo>
                  <a:cubicBezTo>
                    <a:pt x="25" y="6378"/>
                    <a:pt x="1" y="14438"/>
                    <a:pt x="137" y="15829"/>
                  </a:cubicBezTo>
                  <a:cubicBezTo>
                    <a:pt x="249" y="16922"/>
                    <a:pt x="311" y="17729"/>
                    <a:pt x="510" y="18847"/>
                  </a:cubicBezTo>
                  <a:cubicBezTo>
                    <a:pt x="481" y="18861"/>
                    <a:pt x="1133" y="19090"/>
                    <a:pt x="2004" y="19090"/>
                  </a:cubicBezTo>
                  <a:cubicBezTo>
                    <a:pt x="2615" y="19090"/>
                    <a:pt x="3334" y="18978"/>
                    <a:pt x="4000" y="18598"/>
                  </a:cubicBezTo>
                  <a:cubicBezTo>
                    <a:pt x="4062" y="17555"/>
                    <a:pt x="3938" y="16512"/>
                    <a:pt x="3627" y="15518"/>
                  </a:cubicBezTo>
                  <a:cubicBezTo>
                    <a:pt x="3627" y="15518"/>
                    <a:pt x="4397" y="9147"/>
                    <a:pt x="4521" y="8104"/>
                  </a:cubicBezTo>
                  <a:cubicBezTo>
                    <a:pt x="4521" y="8104"/>
                    <a:pt x="4670" y="9930"/>
                    <a:pt x="4807" y="11333"/>
                  </a:cubicBezTo>
                  <a:cubicBezTo>
                    <a:pt x="4944" y="12724"/>
                    <a:pt x="5043" y="13929"/>
                    <a:pt x="5403" y="16798"/>
                  </a:cubicBezTo>
                  <a:cubicBezTo>
                    <a:pt x="5967" y="17015"/>
                    <a:pt x="6489" y="17092"/>
                    <a:pt x="6944" y="17092"/>
                  </a:cubicBezTo>
                  <a:cubicBezTo>
                    <a:pt x="8051" y="17092"/>
                    <a:pt x="8769" y="16636"/>
                    <a:pt x="8769" y="16636"/>
                  </a:cubicBezTo>
                  <a:cubicBezTo>
                    <a:pt x="8794" y="16288"/>
                    <a:pt x="8819" y="15990"/>
                    <a:pt x="8819" y="15767"/>
                  </a:cubicBezTo>
                  <a:cubicBezTo>
                    <a:pt x="8819" y="13817"/>
                    <a:pt x="8434" y="12848"/>
                    <a:pt x="8434" y="12848"/>
                  </a:cubicBezTo>
                  <a:cubicBezTo>
                    <a:pt x="8434" y="12848"/>
                    <a:pt x="8583" y="10464"/>
                    <a:pt x="8744" y="7309"/>
                  </a:cubicBezTo>
                  <a:cubicBezTo>
                    <a:pt x="8955" y="2739"/>
                    <a:pt x="8744" y="2143"/>
                    <a:pt x="7813" y="106"/>
                  </a:cubicBezTo>
                  <a:cubicBezTo>
                    <a:pt x="7813" y="106"/>
                    <a:pt x="6900" y="0"/>
                    <a:pt x="5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727;p99">
              <a:extLst>
                <a:ext uri="{FF2B5EF4-FFF2-40B4-BE49-F238E27FC236}">
                  <a16:creationId xmlns:a16="http://schemas.microsoft.com/office/drawing/2014/main" id="{CF229649-646F-4243-8A32-1A3731062166}"/>
                </a:ext>
              </a:extLst>
            </p:cNvPr>
            <p:cNvSpPr/>
            <p:nvPr/>
          </p:nvSpPr>
          <p:spPr>
            <a:xfrm>
              <a:off x="1569800" y="2787775"/>
              <a:ext cx="223900" cy="477275"/>
            </a:xfrm>
            <a:custGeom>
              <a:avLst/>
              <a:gdLst/>
              <a:ahLst/>
              <a:cxnLst/>
              <a:rect l="l" t="t" r="r" b="b"/>
              <a:pathLst>
                <a:path w="8956" h="19091" extrusionOk="0">
                  <a:moveTo>
                    <a:pt x="5708" y="0"/>
                  </a:moveTo>
                  <a:cubicBezTo>
                    <a:pt x="3507" y="0"/>
                    <a:pt x="354" y="361"/>
                    <a:pt x="249" y="2416"/>
                  </a:cubicBezTo>
                  <a:cubicBezTo>
                    <a:pt x="25" y="6378"/>
                    <a:pt x="1" y="14438"/>
                    <a:pt x="137" y="15829"/>
                  </a:cubicBezTo>
                  <a:cubicBezTo>
                    <a:pt x="249" y="16922"/>
                    <a:pt x="311" y="17729"/>
                    <a:pt x="510" y="18847"/>
                  </a:cubicBezTo>
                  <a:cubicBezTo>
                    <a:pt x="481" y="18861"/>
                    <a:pt x="1133" y="19090"/>
                    <a:pt x="2004" y="19090"/>
                  </a:cubicBezTo>
                  <a:cubicBezTo>
                    <a:pt x="2615" y="19090"/>
                    <a:pt x="3334" y="18978"/>
                    <a:pt x="4000" y="18598"/>
                  </a:cubicBezTo>
                  <a:cubicBezTo>
                    <a:pt x="4062" y="17555"/>
                    <a:pt x="3938" y="16512"/>
                    <a:pt x="3627" y="15518"/>
                  </a:cubicBezTo>
                  <a:cubicBezTo>
                    <a:pt x="3627" y="15518"/>
                    <a:pt x="4397" y="9147"/>
                    <a:pt x="4521" y="8104"/>
                  </a:cubicBezTo>
                  <a:cubicBezTo>
                    <a:pt x="4521" y="8104"/>
                    <a:pt x="4670" y="9930"/>
                    <a:pt x="4807" y="11333"/>
                  </a:cubicBezTo>
                  <a:cubicBezTo>
                    <a:pt x="4944" y="12724"/>
                    <a:pt x="5043" y="13929"/>
                    <a:pt x="5403" y="16798"/>
                  </a:cubicBezTo>
                  <a:cubicBezTo>
                    <a:pt x="5967" y="17015"/>
                    <a:pt x="6489" y="17092"/>
                    <a:pt x="6944" y="17092"/>
                  </a:cubicBezTo>
                  <a:cubicBezTo>
                    <a:pt x="8051" y="17092"/>
                    <a:pt x="8769" y="16636"/>
                    <a:pt x="8769" y="16636"/>
                  </a:cubicBezTo>
                  <a:cubicBezTo>
                    <a:pt x="8794" y="16288"/>
                    <a:pt x="8819" y="15990"/>
                    <a:pt x="8819" y="15767"/>
                  </a:cubicBezTo>
                  <a:cubicBezTo>
                    <a:pt x="8819" y="13817"/>
                    <a:pt x="8434" y="12848"/>
                    <a:pt x="8434" y="12848"/>
                  </a:cubicBezTo>
                  <a:cubicBezTo>
                    <a:pt x="8434" y="12848"/>
                    <a:pt x="8583" y="10464"/>
                    <a:pt x="8744" y="7309"/>
                  </a:cubicBezTo>
                  <a:cubicBezTo>
                    <a:pt x="8955" y="2739"/>
                    <a:pt x="8744" y="2143"/>
                    <a:pt x="7813" y="106"/>
                  </a:cubicBezTo>
                  <a:cubicBezTo>
                    <a:pt x="7813" y="106"/>
                    <a:pt x="6900" y="0"/>
                    <a:pt x="5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728;p99">
              <a:extLst>
                <a:ext uri="{FF2B5EF4-FFF2-40B4-BE49-F238E27FC236}">
                  <a16:creationId xmlns:a16="http://schemas.microsoft.com/office/drawing/2014/main" id="{A1B2ACAE-2DF5-FD48-AEDB-C2D899CA44F4}"/>
                </a:ext>
              </a:extLst>
            </p:cNvPr>
            <p:cNvSpPr/>
            <p:nvPr/>
          </p:nvSpPr>
          <p:spPr>
            <a:xfrm>
              <a:off x="1566700" y="2786550"/>
              <a:ext cx="228225" cy="480500"/>
            </a:xfrm>
            <a:custGeom>
              <a:avLst/>
              <a:gdLst/>
              <a:ahLst/>
              <a:cxnLst/>
              <a:rect l="l" t="t" r="r" b="b"/>
              <a:pathLst>
                <a:path w="9129" h="19220" extrusionOk="0">
                  <a:moveTo>
                    <a:pt x="5861" y="152"/>
                  </a:moveTo>
                  <a:cubicBezTo>
                    <a:pt x="6881" y="152"/>
                    <a:pt x="7693" y="227"/>
                    <a:pt x="7887" y="242"/>
                  </a:cubicBezTo>
                  <a:cubicBezTo>
                    <a:pt x="8806" y="2229"/>
                    <a:pt x="9005" y="2900"/>
                    <a:pt x="8781" y="7371"/>
                  </a:cubicBezTo>
                  <a:cubicBezTo>
                    <a:pt x="8632" y="10488"/>
                    <a:pt x="8471" y="12885"/>
                    <a:pt x="8471" y="12910"/>
                  </a:cubicBezTo>
                  <a:lnTo>
                    <a:pt x="8471" y="12935"/>
                  </a:lnTo>
                  <a:lnTo>
                    <a:pt x="8471" y="12947"/>
                  </a:lnTo>
                  <a:cubicBezTo>
                    <a:pt x="8471" y="12959"/>
                    <a:pt x="8843" y="13903"/>
                    <a:pt x="8843" y="15828"/>
                  </a:cubicBezTo>
                  <a:cubicBezTo>
                    <a:pt x="8843" y="16015"/>
                    <a:pt x="8843" y="16300"/>
                    <a:pt x="8818" y="16660"/>
                  </a:cubicBezTo>
                  <a:cubicBezTo>
                    <a:pt x="8268" y="16936"/>
                    <a:pt x="7661" y="17077"/>
                    <a:pt x="7051" y="17077"/>
                  </a:cubicBezTo>
                  <a:cubicBezTo>
                    <a:pt x="6560" y="17077"/>
                    <a:pt x="6067" y="16985"/>
                    <a:pt x="5602" y="16797"/>
                  </a:cubicBezTo>
                  <a:cubicBezTo>
                    <a:pt x="5279" y="14189"/>
                    <a:pt x="5167" y="12997"/>
                    <a:pt x="5043" y="11717"/>
                  </a:cubicBezTo>
                  <a:lnTo>
                    <a:pt x="5018" y="11382"/>
                  </a:lnTo>
                  <a:cubicBezTo>
                    <a:pt x="4869" y="9991"/>
                    <a:pt x="4720" y="8165"/>
                    <a:pt x="4720" y="8153"/>
                  </a:cubicBezTo>
                  <a:lnTo>
                    <a:pt x="4658" y="7383"/>
                  </a:lnTo>
                  <a:lnTo>
                    <a:pt x="4558" y="8153"/>
                  </a:lnTo>
                  <a:cubicBezTo>
                    <a:pt x="4434" y="9171"/>
                    <a:pt x="3677" y="15505"/>
                    <a:pt x="3677" y="15567"/>
                  </a:cubicBezTo>
                  <a:lnTo>
                    <a:pt x="3677" y="15592"/>
                  </a:lnTo>
                  <a:lnTo>
                    <a:pt x="3677" y="15605"/>
                  </a:lnTo>
                  <a:cubicBezTo>
                    <a:pt x="3975" y="16586"/>
                    <a:pt x="4111" y="17592"/>
                    <a:pt x="4049" y="18598"/>
                  </a:cubicBezTo>
                  <a:cubicBezTo>
                    <a:pt x="3410" y="18957"/>
                    <a:pt x="2718" y="19062"/>
                    <a:pt x="2124" y="19062"/>
                  </a:cubicBezTo>
                  <a:cubicBezTo>
                    <a:pt x="1403" y="19062"/>
                    <a:pt x="828" y="18906"/>
                    <a:pt x="671" y="18859"/>
                  </a:cubicBezTo>
                  <a:cubicBezTo>
                    <a:pt x="497" y="17890"/>
                    <a:pt x="423" y="17145"/>
                    <a:pt x="373" y="16188"/>
                  </a:cubicBezTo>
                  <a:lnTo>
                    <a:pt x="336" y="15890"/>
                  </a:lnTo>
                  <a:cubicBezTo>
                    <a:pt x="199" y="14462"/>
                    <a:pt x="249" y="6365"/>
                    <a:pt x="448" y="2502"/>
                  </a:cubicBezTo>
                  <a:cubicBezTo>
                    <a:pt x="485" y="2005"/>
                    <a:pt x="708" y="1533"/>
                    <a:pt x="1106" y="1223"/>
                  </a:cubicBezTo>
                  <a:cubicBezTo>
                    <a:pt x="2152" y="336"/>
                    <a:pt x="4262" y="152"/>
                    <a:pt x="5861" y="152"/>
                  </a:cubicBezTo>
                  <a:close/>
                  <a:moveTo>
                    <a:pt x="5770" y="0"/>
                  </a:moveTo>
                  <a:cubicBezTo>
                    <a:pt x="4158" y="0"/>
                    <a:pt x="2044" y="196"/>
                    <a:pt x="957" y="1124"/>
                  </a:cubicBezTo>
                  <a:cubicBezTo>
                    <a:pt x="522" y="1459"/>
                    <a:pt x="274" y="1956"/>
                    <a:pt x="249" y="2502"/>
                  </a:cubicBezTo>
                  <a:cubicBezTo>
                    <a:pt x="50" y="6365"/>
                    <a:pt x="0" y="14499"/>
                    <a:pt x="137" y="15928"/>
                  </a:cubicBezTo>
                  <a:lnTo>
                    <a:pt x="174" y="16226"/>
                  </a:lnTo>
                  <a:cubicBezTo>
                    <a:pt x="261" y="17182"/>
                    <a:pt x="336" y="17927"/>
                    <a:pt x="510" y="18946"/>
                  </a:cubicBezTo>
                  <a:lnTo>
                    <a:pt x="510" y="18983"/>
                  </a:lnTo>
                  <a:lnTo>
                    <a:pt x="559" y="19008"/>
                  </a:lnTo>
                  <a:cubicBezTo>
                    <a:pt x="1056" y="19144"/>
                    <a:pt x="1578" y="19219"/>
                    <a:pt x="2112" y="19219"/>
                  </a:cubicBezTo>
                  <a:cubicBezTo>
                    <a:pt x="2134" y="19219"/>
                    <a:pt x="2156" y="19219"/>
                    <a:pt x="2178" y="19219"/>
                  </a:cubicBezTo>
                  <a:cubicBezTo>
                    <a:pt x="2865" y="19219"/>
                    <a:pt x="3559" y="19033"/>
                    <a:pt x="4161" y="18672"/>
                  </a:cubicBezTo>
                  <a:lnTo>
                    <a:pt x="4186" y="18660"/>
                  </a:lnTo>
                  <a:lnTo>
                    <a:pt x="4186" y="18610"/>
                  </a:lnTo>
                  <a:cubicBezTo>
                    <a:pt x="4248" y="17579"/>
                    <a:pt x="4124" y="16536"/>
                    <a:pt x="3813" y="15543"/>
                  </a:cubicBezTo>
                  <a:cubicBezTo>
                    <a:pt x="3851" y="15232"/>
                    <a:pt x="4372" y="10823"/>
                    <a:pt x="4608" y="8898"/>
                  </a:cubicBezTo>
                  <a:cubicBezTo>
                    <a:pt x="4670" y="9569"/>
                    <a:pt x="4770" y="10562"/>
                    <a:pt x="4844" y="11382"/>
                  </a:cubicBezTo>
                  <a:lnTo>
                    <a:pt x="4869" y="11717"/>
                  </a:lnTo>
                  <a:cubicBezTo>
                    <a:pt x="4993" y="12997"/>
                    <a:pt x="5105" y="14201"/>
                    <a:pt x="5428" y="16847"/>
                  </a:cubicBezTo>
                  <a:lnTo>
                    <a:pt x="5428" y="16896"/>
                  </a:lnTo>
                  <a:lnTo>
                    <a:pt x="5477" y="16909"/>
                  </a:lnTo>
                  <a:cubicBezTo>
                    <a:pt x="6058" y="17129"/>
                    <a:pt x="6594" y="17207"/>
                    <a:pt x="7061" y="17207"/>
                  </a:cubicBezTo>
                  <a:cubicBezTo>
                    <a:pt x="8173" y="17207"/>
                    <a:pt x="8897" y="16765"/>
                    <a:pt x="8905" y="16747"/>
                  </a:cubicBezTo>
                  <a:lnTo>
                    <a:pt x="8943" y="16735"/>
                  </a:lnTo>
                  <a:lnTo>
                    <a:pt x="8943" y="16685"/>
                  </a:lnTo>
                  <a:cubicBezTo>
                    <a:pt x="8967" y="16313"/>
                    <a:pt x="8992" y="16027"/>
                    <a:pt x="8992" y="15816"/>
                  </a:cubicBezTo>
                  <a:cubicBezTo>
                    <a:pt x="8992" y="13990"/>
                    <a:pt x="8644" y="13046"/>
                    <a:pt x="8595" y="12897"/>
                  </a:cubicBezTo>
                  <a:cubicBezTo>
                    <a:pt x="8595" y="12686"/>
                    <a:pt x="8744" y="10351"/>
                    <a:pt x="8893" y="7371"/>
                  </a:cubicBezTo>
                  <a:cubicBezTo>
                    <a:pt x="9129" y="2838"/>
                    <a:pt x="8905" y="2192"/>
                    <a:pt x="7961" y="142"/>
                  </a:cubicBezTo>
                  <a:lnTo>
                    <a:pt x="7949" y="105"/>
                  </a:lnTo>
                  <a:lnTo>
                    <a:pt x="7899" y="105"/>
                  </a:lnTo>
                  <a:cubicBezTo>
                    <a:pt x="7817" y="100"/>
                    <a:pt x="6921" y="0"/>
                    <a:pt x="5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729;p99">
              <a:extLst>
                <a:ext uri="{FF2B5EF4-FFF2-40B4-BE49-F238E27FC236}">
                  <a16:creationId xmlns:a16="http://schemas.microsoft.com/office/drawing/2014/main" id="{74A2D532-B7F3-9644-843D-39D9D427B910}"/>
                </a:ext>
              </a:extLst>
            </p:cNvPr>
            <p:cNvSpPr/>
            <p:nvPr/>
          </p:nvSpPr>
          <p:spPr>
            <a:xfrm>
              <a:off x="1697725" y="3187825"/>
              <a:ext cx="95975" cy="57975"/>
            </a:xfrm>
            <a:custGeom>
              <a:avLst/>
              <a:gdLst/>
              <a:ahLst/>
              <a:cxnLst/>
              <a:rect l="l" t="t" r="r" b="b"/>
              <a:pathLst>
                <a:path w="3839" h="2319" extrusionOk="0">
                  <a:moveTo>
                    <a:pt x="3689" y="1"/>
                  </a:moveTo>
                  <a:lnTo>
                    <a:pt x="3664" y="262"/>
                  </a:lnTo>
                  <a:cubicBezTo>
                    <a:pt x="3664" y="262"/>
                    <a:pt x="3292" y="709"/>
                    <a:pt x="1926" y="734"/>
                  </a:cubicBezTo>
                  <a:cubicBezTo>
                    <a:pt x="1902" y="734"/>
                    <a:pt x="1880" y="734"/>
                    <a:pt x="1857" y="734"/>
                  </a:cubicBezTo>
                  <a:cubicBezTo>
                    <a:pt x="549" y="734"/>
                    <a:pt x="236" y="386"/>
                    <a:pt x="236" y="386"/>
                  </a:cubicBezTo>
                  <a:lnTo>
                    <a:pt x="187" y="125"/>
                  </a:lnTo>
                  <a:cubicBezTo>
                    <a:pt x="38" y="125"/>
                    <a:pt x="1" y="262"/>
                    <a:pt x="63" y="746"/>
                  </a:cubicBezTo>
                  <a:cubicBezTo>
                    <a:pt x="112" y="1131"/>
                    <a:pt x="212" y="1851"/>
                    <a:pt x="274" y="1975"/>
                  </a:cubicBezTo>
                  <a:cubicBezTo>
                    <a:pt x="363" y="2132"/>
                    <a:pt x="1014" y="2318"/>
                    <a:pt x="1759" y="2318"/>
                  </a:cubicBezTo>
                  <a:cubicBezTo>
                    <a:pt x="1842" y="2318"/>
                    <a:pt x="1927" y="2316"/>
                    <a:pt x="2012" y="2311"/>
                  </a:cubicBezTo>
                  <a:cubicBezTo>
                    <a:pt x="3130" y="2249"/>
                    <a:pt x="3577" y="2025"/>
                    <a:pt x="3652" y="1864"/>
                  </a:cubicBezTo>
                  <a:cubicBezTo>
                    <a:pt x="3726" y="1715"/>
                    <a:pt x="3813" y="820"/>
                    <a:pt x="3826" y="510"/>
                  </a:cubicBezTo>
                  <a:cubicBezTo>
                    <a:pt x="3838" y="187"/>
                    <a:pt x="3826" y="38"/>
                    <a:pt x="3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730;p99">
              <a:extLst>
                <a:ext uri="{FF2B5EF4-FFF2-40B4-BE49-F238E27FC236}">
                  <a16:creationId xmlns:a16="http://schemas.microsoft.com/office/drawing/2014/main" id="{55FAB91D-7513-934D-AD13-B97EF71620C9}"/>
                </a:ext>
              </a:extLst>
            </p:cNvPr>
            <p:cNvSpPr/>
            <p:nvPr/>
          </p:nvSpPr>
          <p:spPr>
            <a:xfrm>
              <a:off x="1697725" y="3187825"/>
              <a:ext cx="95975" cy="57975"/>
            </a:xfrm>
            <a:custGeom>
              <a:avLst/>
              <a:gdLst/>
              <a:ahLst/>
              <a:cxnLst/>
              <a:rect l="l" t="t" r="r" b="b"/>
              <a:pathLst>
                <a:path w="3839" h="2319" extrusionOk="0">
                  <a:moveTo>
                    <a:pt x="3689" y="1"/>
                  </a:moveTo>
                  <a:lnTo>
                    <a:pt x="3664" y="262"/>
                  </a:lnTo>
                  <a:cubicBezTo>
                    <a:pt x="3664" y="262"/>
                    <a:pt x="3292" y="709"/>
                    <a:pt x="1926" y="734"/>
                  </a:cubicBezTo>
                  <a:cubicBezTo>
                    <a:pt x="1902" y="734"/>
                    <a:pt x="1880" y="734"/>
                    <a:pt x="1857" y="734"/>
                  </a:cubicBezTo>
                  <a:cubicBezTo>
                    <a:pt x="549" y="734"/>
                    <a:pt x="236" y="386"/>
                    <a:pt x="236" y="386"/>
                  </a:cubicBezTo>
                  <a:lnTo>
                    <a:pt x="187" y="125"/>
                  </a:lnTo>
                  <a:cubicBezTo>
                    <a:pt x="38" y="125"/>
                    <a:pt x="1" y="262"/>
                    <a:pt x="63" y="746"/>
                  </a:cubicBezTo>
                  <a:cubicBezTo>
                    <a:pt x="112" y="1131"/>
                    <a:pt x="212" y="1851"/>
                    <a:pt x="274" y="1975"/>
                  </a:cubicBezTo>
                  <a:cubicBezTo>
                    <a:pt x="363" y="2132"/>
                    <a:pt x="1014" y="2318"/>
                    <a:pt x="1759" y="2318"/>
                  </a:cubicBezTo>
                  <a:cubicBezTo>
                    <a:pt x="1842" y="2318"/>
                    <a:pt x="1927" y="2316"/>
                    <a:pt x="2012" y="2311"/>
                  </a:cubicBezTo>
                  <a:cubicBezTo>
                    <a:pt x="3130" y="2249"/>
                    <a:pt x="3577" y="2025"/>
                    <a:pt x="3652" y="1864"/>
                  </a:cubicBezTo>
                  <a:cubicBezTo>
                    <a:pt x="3726" y="1715"/>
                    <a:pt x="3813" y="820"/>
                    <a:pt x="3826" y="510"/>
                  </a:cubicBezTo>
                  <a:cubicBezTo>
                    <a:pt x="3838" y="187"/>
                    <a:pt x="3826" y="38"/>
                    <a:pt x="3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731;p99">
              <a:extLst>
                <a:ext uri="{FF2B5EF4-FFF2-40B4-BE49-F238E27FC236}">
                  <a16:creationId xmlns:a16="http://schemas.microsoft.com/office/drawing/2014/main" id="{B088010C-A4E3-F443-9529-A177281DF7A4}"/>
                </a:ext>
              </a:extLst>
            </p:cNvPr>
            <p:cNvSpPr/>
            <p:nvPr/>
          </p:nvSpPr>
          <p:spPr>
            <a:xfrm>
              <a:off x="1696175" y="3185650"/>
              <a:ext cx="100000" cy="62125"/>
            </a:xfrm>
            <a:custGeom>
              <a:avLst/>
              <a:gdLst/>
              <a:ahLst/>
              <a:cxnLst/>
              <a:rect l="l" t="t" r="r" b="b"/>
              <a:pathLst>
                <a:path w="4000" h="2485" extrusionOk="0">
                  <a:moveTo>
                    <a:pt x="3838" y="311"/>
                  </a:moveTo>
                  <a:cubicBezTo>
                    <a:pt x="3850" y="398"/>
                    <a:pt x="3850" y="510"/>
                    <a:pt x="3838" y="622"/>
                  </a:cubicBezTo>
                  <a:cubicBezTo>
                    <a:pt x="3813" y="1007"/>
                    <a:pt x="3726" y="1802"/>
                    <a:pt x="3664" y="1938"/>
                  </a:cubicBezTo>
                  <a:cubicBezTo>
                    <a:pt x="3627" y="2025"/>
                    <a:pt x="3254" y="2274"/>
                    <a:pt x="2087" y="2336"/>
                  </a:cubicBezTo>
                  <a:cubicBezTo>
                    <a:pt x="2001" y="2341"/>
                    <a:pt x="1916" y="2343"/>
                    <a:pt x="1833" y="2343"/>
                  </a:cubicBezTo>
                  <a:cubicBezTo>
                    <a:pt x="1095" y="2343"/>
                    <a:pt x="477" y="2159"/>
                    <a:pt x="410" y="2025"/>
                  </a:cubicBezTo>
                  <a:cubicBezTo>
                    <a:pt x="348" y="1938"/>
                    <a:pt x="274" y="1255"/>
                    <a:pt x="224" y="932"/>
                  </a:cubicBezTo>
                  <a:lnTo>
                    <a:pt x="212" y="833"/>
                  </a:lnTo>
                  <a:cubicBezTo>
                    <a:pt x="174" y="659"/>
                    <a:pt x="174" y="510"/>
                    <a:pt x="187" y="336"/>
                  </a:cubicBezTo>
                  <a:lnTo>
                    <a:pt x="187" y="336"/>
                  </a:lnTo>
                  <a:lnTo>
                    <a:pt x="249" y="535"/>
                  </a:lnTo>
                  <a:lnTo>
                    <a:pt x="274" y="560"/>
                  </a:lnTo>
                  <a:cubicBezTo>
                    <a:pt x="286" y="572"/>
                    <a:pt x="601" y="933"/>
                    <a:pt x="1896" y="933"/>
                  </a:cubicBezTo>
                  <a:cubicBezTo>
                    <a:pt x="1938" y="933"/>
                    <a:pt x="1981" y="933"/>
                    <a:pt x="2025" y="932"/>
                  </a:cubicBezTo>
                  <a:cubicBezTo>
                    <a:pt x="3416" y="895"/>
                    <a:pt x="3813" y="448"/>
                    <a:pt x="3826" y="436"/>
                  </a:cubicBezTo>
                  <a:lnTo>
                    <a:pt x="3838" y="411"/>
                  </a:lnTo>
                  <a:lnTo>
                    <a:pt x="3838" y="311"/>
                  </a:lnTo>
                  <a:close/>
                  <a:moveTo>
                    <a:pt x="3689" y="1"/>
                  </a:moveTo>
                  <a:lnTo>
                    <a:pt x="3664" y="324"/>
                  </a:lnTo>
                  <a:cubicBezTo>
                    <a:pt x="3577" y="398"/>
                    <a:pt x="3155" y="721"/>
                    <a:pt x="1988" y="746"/>
                  </a:cubicBezTo>
                  <a:cubicBezTo>
                    <a:pt x="1960" y="746"/>
                    <a:pt x="1934" y="746"/>
                    <a:pt x="1908" y="746"/>
                  </a:cubicBezTo>
                  <a:cubicBezTo>
                    <a:pt x="802" y="746"/>
                    <a:pt x="433" y="496"/>
                    <a:pt x="361" y="436"/>
                  </a:cubicBezTo>
                  <a:lnTo>
                    <a:pt x="323" y="125"/>
                  </a:lnTo>
                  <a:lnTo>
                    <a:pt x="249" y="125"/>
                  </a:lnTo>
                  <a:cubicBezTo>
                    <a:pt x="187" y="125"/>
                    <a:pt x="149" y="137"/>
                    <a:pt x="100" y="187"/>
                  </a:cubicBezTo>
                  <a:cubicBezTo>
                    <a:pt x="13" y="274"/>
                    <a:pt x="0" y="448"/>
                    <a:pt x="50" y="833"/>
                  </a:cubicBezTo>
                  <a:lnTo>
                    <a:pt x="63" y="932"/>
                  </a:lnTo>
                  <a:cubicBezTo>
                    <a:pt x="125" y="1504"/>
                    <a:pt x="187" y="1988"/>
                    <a:pt x="274" y="2087"/>
                  </a:cubicBezTo>
                  <a:cubicBezTo>
                    <a:pt x="398" y="2298"/>
                    <a:pt x="1081" y="2485"/>
                    <a:pt x="1839" y="2485"/>
                  </a:cubicBezTo>
                  <a:lnTo>
                    <a:pt x="2099" y="2485"/>
                  </a:lnTo>
                  <a:cubicBezTo>
                    <a:pt x="3217" y="2423"/>
                    <a:pt x="3714" y="2174"/>
                    <a:pt x="3801" y="1988"/>
                  </a:cubicBezTo>
                  <a:cubicBezTo>
                    <a:pt x="3900" y="1764"/>
                    <a:pt x="3975" y="622"/>
                    <a:pt x="3975" y="597"/>
                  </a:cubicBezTo>
                  <a:cubicBezTo>
                    <a:pt x="4000" y="311"/>
                    <a:pt x="4000" y="38"/>
                    <a:pt x="3764" y="13"/>
                  </a:cubicBezTo>
                  <a:lnTo>
                    <a:pt x="36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732;p99">
              <a:extLst>
                <a:ext uri="{FF2B5EF4-FFF2-40B4-BE49-F238E27FC236}">
                  <a16:creationId xmlns:a16="http://schemas.microsoft.com/office/drawing/2014/main" id="{4B26C592-7E71-2946-9608-0AA7B3BD4138}"/>
                </a:ext>
              </a:extLst>
            </p:cNvPr>
            <p:cNvSpPr/>
            <p:nvPr/>
          </p:nvSpPr>
          <p:spPr>
            <a:xfrm>
              <a:off x="1697725" y="3187825"/>
              <a:ext cx="95975" cy="57975"/>
            </a:xfrm>
            <a:custGeom>
              <a:avLst/>
              <a:gdLst/>
              <a:ahLst/>
              <a:cxnLst/>
              <a:rect l="l" t="t" r="r" b="b"/>
              <a:pathLst>
                <a:path w="3839" h="2319" extrusionOk="0">
                  <a:moveTo>
                    <a:pt x="3689" y="1"/>
                  </a:moveTo>
                  <a:lnTo>
                    <a:pt x="3664" y="262"/>
                  </a:lnTo>
                  <a:cubicBezTo>
                    <a:pt x="3664" y="262"/>
                    <a:pt x="3292" y="709"/>
                    <a:pt x="1926" y="734"/>
                  </a:cubicBezTo>
                  <a:cubicBezTo>
                    <a:pt x="1902" y="734"/>
                    <a:pt x="1880" y="734"/>
                    <a:pt x="1857" y="734"/>
                  </a:cubicBezTo>
                  <a:cubicBezTo>
                    <a:pt x="549" y="734"/>
                    <a:pt x="236" y="386"/>
                    <a:pt x="236" y="386"/>
                  </a:cubicBezTo>
                  <a:lnTo>
                    <a:pt x="187" y="125"/>
                  </a:lnTo>
                  <a:cubicBezTo>
                    <a:pt x="38" y="125"/>
                    <a:pt x="1" y="262"/>
                    <a:pt x="63" y="746"/>
                  </a:cubicBezTo>
                  <a:cubicBezTo>
                    <a:pt x="112" y="1131"/>
                    <a:pt x="212" y="1851"/>
                    <a:pt x="274" y="1975"/>
                  </a:cubicBezTo>
                  <a:cubicBezTo>
                    <a:pt x="363" y="2132"/>
                    <a:pt x="1014" y="2318"/>
                    <a:pt x="1759" y="2318"/>
                  </a:cubicBezTo>
                  <a:cubicBezTo>
                    <a:pt x="1842" y="2318"/>
                    <a:pt x="1927" y="2316"/>
                    <a:pt x="2012" y="2311"/>
                  </a:cubicBezTo>
                  <a:cubicBezTo>
                    <a:pt x="3130" y="2249"/>
                    <a:pt x="3577" y="2025"/>
                    <a:pt x="3652" y="1864"/>
                  </a:cubicBezTo>
                  <a:cubicBezTo>
                    <a:pt x="3726" y="1715"/>
                    <a:pt x="3813" y="820"/>
                    <a:pt x="3826" y="510"/>
                  </a:cubicBezTo>
                  <a:cubicBezTo>
                    <a:pt x="3838" y="187"/>
                    <a:pt x="3826" y="38"/>
                    <a:pt x="3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733;p99">
              <a:extLst>
                <a:ext uri="{FF2B5EF4-FFF2-40B4-BE49-F238E27FC236}">
                  <a16:creationId xmlns:a16="http://schemas.microsoft.com/office/drawing/2014/main" id="{5DACFD85-38E4-7E4B-AD92-67AE3D4021D3}"/>
                </a:ext>
              </a:extLst>
            </p:cNvPr>
            <p:cNvSpPr/>
            <p:nvPr/>
          </p:nvSpPr>
          <p:spPr>
            <a:xfrm>
              <a:off x="1585025" y="2855600"/>
              <a:ext cx="14600" cy="400875"/>
            </a:xfrm>
            <a:custGeom>
              <a:avLst/>
              <a:gdLst/>
              <a:ahLst/>
              <a:cxnLst/>
              <a:rect l="l" t="t" r="r" b="b"/>
              <a:pathLst>
                <a:path w="584" h="16035" extrusionOk="0">
                  <a:moveTo>
                    <a:pt x="435" y="1"/>
                  </a:moveTo>
                  <a:cubicBezTo>
                    <a:pt x="100" y="2497"/>
                    <a:pt x="0" y="9080"/>
                    <a:pt x="162" y="11986"/>
                  </a:cubicBezTo>
                  <a:cubicBezTo>
                    <a:pt x="336" y="14942"/>
                    <a:pt x="435" y="16022"/>
                    <a:pt x="435" y="16035"/>
                  </a:cubicBezTo>
                  <a:lnTo>
                    <a:pt x="584" y="16022"/>
                  </a:lnTo>
                  <a:cubicBezTo>
                    <a:pt x="584" y="16010"/>
                    <a:pt x="497" y="14917"/>
                    <a:pt x="323" y="11973"/>
                  </a:cubicBezTo>
                  <a:cubicBezTo>
                    <a:pt x="149" y="9080"/>
                    <a:pt x="261" y="2522"/>
                    <a:pt x="584" y="13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734;p99">
              <a:extLst>
                <a:ext uri="{FF2B5EF4-FFF2-40B4-BE49-F238E27FC236}">
                  <a16:creationId xmlns:a16="http://schemas.microsoft.com/office/drawing/2014/main" id="{54E40A39-2AD7-8049-BCDA-7CDFDACF5C67}"/>
                </a:ext>
              </a:extLst>
            </p:cNvPr>
            <p:cNvSpPr/>
            <p:nvPr/>
          </p:nvSpPr>
          <p:spPr>
            <a:xfrm>
              <a:off x="1571350" y="3226275"/>
              <a:ext cx="103125" cy="56700"/>
            </a:xfrm>
            <a:custGeom>
              <a:avLst/>
              <a:gdLst/>
              <a:ahLst/>
              <a:cxnLst/>
              <a:rect l="l" t="t" r="r" b="b"/>
              <a:pathLst>
                <a:path w="4125" h="2268" extrusionOk="0">
                  <a:moveTo>
                    <a:pt x="3949" y="1"/>
                  </a:moveTo>
                  <a:cubicBezTo>
                    <a:pt x="3941" y="1"/>
                    <a:pt x="3934" y="1"/>
                    <a:pt x="3925" y="3"/>
                  </a:cubicBezTo>
                  <a:lnTo>
                    <a:pt x="3938" y="313"/>
                  </a:lnTo>
                  <a:cubicBezTo>
                    <a:pt x="3938" y="313"/>
                    <a:pt x="3404" y="773"/>
                    <a:pt x="2286" y="822"/>
                  </a:cubicBezTo>
                  <a:cubicBezTo>
                    <a:pt x="2149" y="828"/>
                    <a:pt x="2020" y="831"/>
                    <a:pt x="1898" y="831"/>
                  </a:cubicBezTo>
                  <a:cubicBezTo>
                    <a:pt x="732" y="831"/>
                    <a:pt x="274" y="587"/>
                    <a:pt x="274" y="587"/>
                  </a:cubicBezTo>
                  <a:lnTo>
                    <a:pt x="237" y="214"/>
                  </a:lnTo>
                  <a:cubicBezTo>
                    <a:pt x="1" y="313"/>
                    <a:pt x="63" y="437"/>
                    <a:pt x="150" y="1009"/>
                  </a:cubicBezTo>
                  <a:cubicBezTo>
                    <a:pt x="249" y="1580"/>
                    <a:pt x="212" y="1791"/>
                    <a:pt x="324" y="1940"/>
                  </a:cubicBezTo>
                  <a:cubicBezTo>
                    <a:pt x="426" y="2088"/>
                    <a:pt x="967" y="2268"/>
                    <a:pt x="1966" y="2268"/>
                  </a:cubicBezTo>
                  <a:cubicBezTo>
                    <a:pt x="2057" y="2268"/>
                    <a:pt x="2151" y="2266"/>
                    <a:pt x="2249" y="2263"/>
                  </a:cubicBezTo>
                  <a:cubicBezTo>
                    <a:pt x="3429" y="2238"/>
                    <a:pt x="4025" y="1804"/>
                    <a:pt x="4062" y="1667"/>
                  </a:cubicBezTo>
                  <a:cubicBezTo>
                    <a:pt x="4112" y="1518"/>
                    <a:pt x="4124" y="1232"/>
                    <a:pt x="4099" y="810"/>
                  </a:cubicBezTo>
                  <a:cubicBezTo>
                    <a:pt x="4063" y="405"/>
                    <a:pt x="4119" y="1"/>
                    <a:pt x="3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735;p99">
              <a:extLst>
                <a:ext uri="{FF2B5EF4-FFF2-40B4-BE49-F238E27FC236}">
                  <a16:creationId xmlns:a16="http://schemas.microsoft.com/office/drawing/2014/main" id="{C88797A4-4E2C-3649-840B-A9E45385C565}"/>
                </a:ext>
              </a:extLst>
            </p:cNvPr>
            <p:cNvSpPr/>
            <p:nvPr/>
          </p:nvSpPr>
          <p:spPr>
            <a:xfrm>
              <a:off x="1571350" y="3226275"/>
              <a:ext cx="103125" cy="56700"/>
            </a:xfrm>
            <a:custGeom>
              <a:avLst/>
              <a:gdLst/>
              <a:ahLst/>
              <a:cxnLst/>
              <a:rect l="l" t="t" r="r" b="b"/>
              <a:pathLst>
                <a:path w="4125" h="2268" extrusionOk="0">
                  <a:moveTo>
                    <a:pt x="3949" y="1"/>
                  </a:moveTo>
                  <a:cubicBezTo>
                    <a:pt x="3941" y="1"/>
                    <a:pt x="3934" y="1"/>
                    <a:pt x="3925" y="3"/>
                  </a:cubicBezTo>
                  <a:lnTo>
                    <a:pt x="3938" y="313"/>
                  </a:lnTo>
                  <a:cubicBezTo>
                    <a:pt x="3938" y="313"/>
                    <a:pt x="3404" y="773"/>
                    <a:pt x="2286" y="822"/>
                  </a:cubicBezTo>
                  <a:cubicBezTo>
                    <a:pt x="2149" y="828"/>
                    <a:pt x="2020" y="831"/>
                    <a:pt x="1898" y="831"/>
                  </a:cubicBezTo>
                  <a:cubicBezTo>
                    <a:pt x="732" y="831"/>
                    <a:pt x="274" y="587"/>
                    <a:pt x="274" y="587"/>
                  </a:cubicBezTo>
                  <a:lnTo>
                    <a:pt x="237" y="214"/>
                  </a:lnTo>
                  <a:cubicBezTo>
                    <a:pt x="1" y="313"/>
                    <a:pt x="63" y="437"/>
                    <a:pt x="150" y="1009"/>
                  </a:cubicBezTo>
                  <a:cubicBezTo>
                    <a:pt x="249" y="1580"/>
                    <a:pt x="212" y="1791"/>
                    <a:pt x="324" y="1940"/>
                  </a:cubicBezTo>
                  <a:cubicBezTo>
                    <a:pt x="426" y="2088"/>
                    <a:pt x="967" y="2268"/>
                    <a:pt x="1966" y="2268"/>
                  </a:cubicBezTo>
                  <a:cubicBezTo>
                    <a:pt x="2057" y="2268"/>
                    <a:pt x="2151" y="2266"/>
                    <a:pt x="2249" y="2263"/>
                  </a:cubicBezTo>
                  <a:cubicBezTo>
                    <a:pt x="3429" y="2238"/>
                    <a:pt x="4025" y="1804"/>
                    <a:pt x="4062" y="1667"/>
                  </a:cubicBezTo>
                  <a:cubicBezTo>
                    <a:pt x="4112" y="1518"/>
                    <a:pt x="4124" y="1232"/>
                    <a:pt x="4099" y="810"/>
                  </a:cubicBezTo>
                  <a:cubicBezTo>
                    <a:pt x="4063" y="405"/>
                    <a:pt x="4119" y="1"/>
                    <a:pt x="39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736;p99">
              <a:extLst>
                <a:ext uri="{FF2B5EF4-FFF2-40B4-BE49-F238E27FC236}">
                  <a16:creationId xmlns:a16="http://schemas.microsoft.com/office/drawing/2014/main" id="{71C85019-D246-F94E-B502-9473B96E2D99}"/>
                </a:ext>
              </a:extLst>
            </p:cNvPr>
            <p:cNvSpPr/>
            <p:nvPr/>
          </p:nvSpPr>
          <p:spPr>
            <a:xfrm>
              <a:off x="1569800" y="3224775"/>
              <a:ext cx="106825" cy="61200"/>
            </a:xfrm>
            <a:custGeom>
              <a:avLst/>
              <a:gdLst/>
              <a:ahLst/>
              <a:cxnLst/>
              <a:rect l="l" t="t" r="r" b="b"/>
              <a:pathLst>
                <a:path w="4273" h="2448" extrusionOk="0">
                  <a:moveTo>
                    <a:pt x="4062" y="398"/>
                  </a:moveTo>
                  <a:lnTo>
                    <a:pt x="4062" y="572"/>
                  </a:lnTo>
                  <a:cubicBezTo>
                    <a:pt x="4087" y="659"/>
                    <a:pt x="4087" y="771"/>
                    <a:pt x="4087" y="870"/>
                  </a:cubicBezTo>
                  <a:cubicBezTo>
                    <a:pt x="4112" y="1193"/>
                    <a:pt x="4112" y="1578"/>
                    <a:pt x="4062" y="1690"/>
                  </a:cubicBezTo>
                  <a:cubicBezTo>
                    <a:pt x="4025" y="1802"/>
                    <a:pt x="3466" y="2199"/>
                    <a:pt x="2311" y="2249"/>
                  </a:cubicBezTo>
                  <a:cubicBezTo>
                    <a:pt x="2218" y="2251"/>
                    <a:pt x="2129" y="2253"/>
                    <a:pt x="2044" y="2253"/>
                  </a:cubicBezTo>
                  <a:cubicBezTo>
                    <a:pt x="1000" y="2253"/>
                    <a:pt x="517" y="2054"/>
                    <a:pt x="448" y="1951"/>
                  </a:cubicBezTo>
                  <a:cubicBezTo>
                    <a:pt x="386" y="1826"/>
                    <a:pt x="361" y="1690"/>
                    <a:pt x="361" y="1553"/>
                  </a:cubicBezTo>
                  <a:cubicBezTo>
                    <a:pt x="336" y="1417"/>
                    <a:pt x="324" y="1255"/>
                    <a:pt x="299" y="1056"/>
                  </a:cubicBezTo>
                  <a:cubicBezTo>
                    <a:pt x="274" y="982"/>
                    <a:pt x="274" y="907"/>
                    <a:pt x="261" y="858"/>
                  </a:cubicBezTo>
                  <a:cubicBezTo>
                    <a:pt x="199" y="560"/>
                    <a:pt x="199" y="460"/>
                    <a:pt x="237" y="398"/>
                  </a:cubicBezTo>
                  <a:lnTo>
                    <a:pt x="237" y="398"/>
                  </a:lnTo>
                  <a:lnTo>
                    <a:pt x="261" y="684"/>
                  </a:lnTo>
                  <a:lnTo>
                    <a:pt x="299" y="696"/>
                  </a:lnTo>
                  <a:cubicBezTo>
                    <a:pt x="321" y="707"/>
                    <a:pt x="792" y="953"/>
                    <a:pt x="1961" y="953"/>
                  </a:cubicBezTo>
                  <a:cubicBezTo>
                    <a:pt x="2082" y="953"/>
                    <a:pt x="2211" y="950"/>
                    <a:pt x="2348" y="945"/>
                  </a:cubicBezTo>
                  <a:cubicBezTo>
                    <a:pt x="3478" y="895"/>
                    <a:pt x="4037" y="435"/>
                    <a:pt x="4049" y="423"/>
                  </a:cubicBezTo>
                  <a:lnTo>
                    <a:pt x="4062" y="398"/>
                  </a:lnTo>
                  <a:close/>
                  <a:moveTo>
                    <a:pt x="3900" y="1"/>
                  </a:moveTo>
                  <a:lnTo>
                    <a:pt x="3913" y="336"/>
                  </a:lnTo>
                  <a:cubicBezTo>
                    <a:pt x="3789" y="435"/>
                    <a:pt x="3279" y="758"/>
                    <a:pt x="2323" y="808"/>
                  </a:cubicBezTo>
                  <a:cubicBezTo>
                    <a:pt x="2199" y="813"/>
                    <a:pt x="2082" y="815"/>
                    <a:pt x="1972" y="815"/>
                  </a:cubicBezTo>
                  <a:cubicBezTo>
                    <a:pt x="1014" y="815"/>
                    <a:pt x="532" y="640"/>
                    <a:pt x="398" y="584"/>
                  </a:cubicBezTo>
                  <a:lnTo>
                    <a:pt x="336" y="187"/>
                  </a:lnTo>
                  <a:lnTo>
                    <a:pt x="249" y="212"/>
                  </a:lnTo>
                  <a:cubicBezTo>
                    <a:pt x="1" y="324"/>
                    <a:pt x="13" y="473"/>
                    <a:pt x="88" y="895"/>
                  </a:cubicBezTo>
                  <a:cubicBezTo>
                    <a:pt x="112" y="945"/>
                    <a:pt x="112" y="1007"/>
                    <a:pt x="125" y="1081"/>
                  </a:cubicBezTo>
                  <a:cubicBezTo>
                    <a:pt x="150" y="1280"/>
                    <a:pt x="175" y="1441"/>
                    <a:pt x="187" y="1566"/>
                  </a:cubicBezTo>
                  <a:cubicBezTo>
                    <a:pt x="187" y="1739"/>
                    <a:pt x="237" y="1913"/>
                    <a:pt x="311" y="2050"/>
                  </a:cubicBezTo>
                  <a:cubicBezTo>
                    <a:pt x="435" y="2236"/>
                    <a:pt x="1007" y="2410"/>
                    <a:pt x="2000" y="2410"/>
                  </a:cubicBezTo>
                  <a:cubicBezTo>
                    <a:pt x="2050" y="2410"/>
                    <a:pt x="2100" y="2405"/>
                    <a:pt x="2147" y="2405"/>
                  </a:cubicBezTo>
                  <a:cubicBezTo>
                    <a:pt x="2206" y="2405"/>
                    <a:pt x="2262" y="2413"/>
                    <a:pt x="2311" y="2447"/>
                  </a:cubicBezTo>
                  <a:cubicBezTo>
                    <a:pt x="3553" y="2385"/>
                    <a:pt x="4149" y="1951"/>
                    <a:pt x="4211" y="1802"/>
                  </a:cubicBezTo>
                  <a:cubicBezTo>
                    <a:pt x="4273" y="1640"/>
                    <a:pt x="4273" y="1354"/>
                    <a:pt x="4236" y="895"/>
                  </a:cubicBezTo>
                  <a:cubicBezTo>
                    <a:pt x="4223" y="796"/>
                    <a:pt x="4223" y="696"/>
                    <a:pt x="4223" y="609"/>
                  </a:cubicBezTo>
                  <a:cubicBezTo>
                    <a:pt x="4223" y="324"/>
                    <a:pt x="4211" y="137"/>
                    <a:pt x="4112" y="50"/>
                  </a:cubicBezTo>
                  <a:cubicBezTo>
                    <a:pt x="4087" y="13"/>
                    <a:pt x="4025" y="1"/>
                    <a:pt x="3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737;p99">
              <a:extLst>
                <a:ext uri="{FF2B5EF4-FFF2-40B4-BE49-F238E27FC236}">
                  <a16:creationId xmlns:a16="http://schemas.microsoft.com/office/drawing/2014/main" id="{4DE7A553-28B8-3A42-8E98-30661640E50B}"/>
                </a:ext>
              </a:extLst>
            </p:cNvPr>
            <p:cNvSpPr/>
            <p:nvPr/>
          </p:nvSpPr>
          <p:spPr>
            <a:xfrm>
              <a:off x="1571350" y="3226275"/>
              <a:ext cx="103125" cy="56700"/>
            </a:xfrm>
            <a:custGeom>
              <a:avLst/>
              <a:gdLst/>
              <a:ahLst/>
              <a:cxnLst/>
              <a:rect l="l" t="t" r="r" b="b"/>
              <a:pathLst>
                <a:path w="4125" h="2268" extrusionOk="0">
                  <a:moveTo>
                    <a:pt x="3949" y="1"/>
                  </a:moveTo>
                  <a:cubicBezTo>
                    <a:pt x="3941" y="1"/>
                    <a:pt x="3934" y="1"/>
                    <a:pt x="3925" y="3"/>
                  </a:cubicBezTo>
                  <a:lnTo>
                    <a:pt x="3938" y="313"/>
                  </a:lnTo>
                  <a:cubicBezTo>
                    <a:pt x="3938" y="313"/>
                    <a:pt x="3404" y="773"/>
                    <a:pt x="2286" y="822"/>
                  </a:cubicBezTo>
                  <a:cubicBezTo>
                    <a:pt x="2149" y="828"/>
                    <a:pt x="2020" y="831"/>
                    <a:pt x="1898" y="831"/>
                  </a:cubicBezTo>
                  <a:cubicBezTo>
                    <a:pt x="732" y="831"/>
                    <a:pt x="274" y="587"/>
                    <a:pt x="274" y="587"/>
                  </a:cubicBezTo>
                  <a:lnTo>
                    <a:pt x="237" y="214"/>
                  </a:lnTo>
                  <a:cubicBezTo>
                    <a:pt x="1" y="313"/>
                    <a:pt x="63" y="437"/>
                    <a:pt x="150" y="1009"/>
                  </a:cubicBezTo>
                  <a:cubicBezTo>
                    <a:pt x="249" y="1580"/>
                    <a:pt x="212" y="1791"/>
                    <a:pt x="324" y="1940"/>
                  </a:cubicBezTo>
                  <a:cubicBezTo>
                    <a:pt x="426" y="2088"/>
                    <a:pt x="967" y="2268"/>
                    <a:pt x="1966" y="2268"/>
                  </a:cubicBezTo>
                  <a:cubicBezTo>
                    <a:pt x="2057" y="2268"/>
                    <a:pt x="2151" y="2266"/>
                    <a:pt x="2249" y="2263"/>
                  </a:cubicBezTo>
                  <a:cubicBezTo>
                    <a:pt x="3429" y="2238"/>
                    <a:pt x="4025" y="1804"/>
                    <a:pt x="4062" y="1667"/>
                  </a:cubicBezTo>
                  <a:cubicBezTo>
                    <a:pt x="4112" y="1518"/>
                    <a:pt x="4124" y="1232"/>
                    <a:pt x="4099" y="810"/>
                  </a:cubicBezTo>
                  <a:cubicBezTo>
                    <a:pt x="4063" y="405"/>
                    <a:pt x="4119" y="1"/>
                    <a:pt x="39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738;p99">
              <a:extLst>
                <a:ext uri="{FF2B5EF4-FFF2-40B4-BE49-F238E27FC236}">
                  <a16:creationId xmlns:a16="http://schemas.microsoft.com/office/drawing/2014/main" id="{0F5B975D-A5FB-C045-B2EB-F0DDE2138A0D}"/>
                </a:ext>
              </a:extLst>
            </p:cNvPr>
            <p:cNvSpPr/>
            <p:nvPr/>
          </p:nvSpPr>
          <p:spPr>
            <a:xfrm>
              <a:off x="1629100" y="2849100"/>
              <a:ext cx="82000" cy="82925"/>
            </a:xfrm>
            <a:custGeom>
              <a:avLst/>
              <a:gdLst/>
              <a:ahLst/>
              <a:cxnLst/>
              <a:rect l="l" t="t" r="r" b="b"/>
              <a:pathLst>
                <a:path w="3280" h="3317" extrusionOk="0">
                  <a:moveTo>
                    <a:pt x="2808" y="149"/>
                  </a:moveTo>
                  <a:cubicBezTo>
                    <a:pt x="2932" y="969"/>
                    <a:pt x="3044" y="2211"/>
                    <a:pt x="2870" y="2447"/>
                  </a:cubicBezTo>
                  <a:cubicBezTo>
                    <a:pt x="2733" y="2670"/>
                    <a:pt x="2075" y="3167"/>
                    <a:pt x="1628" y="3167"/>
                  </a:cubicBezTo>
                  <a:cubicBezTo>
                    <a:pt x="1181" y="3167"/>
                    <a:pt x="411" y="2720"/>
                    <a:pt x="286" y="2559"/>
                  </a:cubicBezTo>
                  <a:cubicBezTo>
                    <a:pt x="162" y="2410"/>
                    <a:pt x="175" y="1925"/>
                    <a:pt x="199" y="1118"/>
                  </a:cubicBezTo>
                  <a:cubicBezTo>
                    <a:pt x="212" y="857"/>
                    <a:pt x="237" y="571"/>
                    <a:pt x="237" y="249"/>
                  </a:cubicBezTo>
                  <a:lnTo>
                    <a:pt x="2808" y="149"/>
                  </a:lnTo>
                  <a:close/>
                  <a:moveTo>
                    <a:pt x="2969" y="0"/>
                  </a:moveTo>
                  <a:lnTo>
                    <a:pt x="75" y="112"/>
                  </a:lnTo>
                  <a:lnTo>
                    <a:pt x="75" y="186"/>
                  </a:lnTo>
                  <a:cubicBezTo>
                    <a:pt x="63" y="522"/>
                    <a:pt x="63" y="832"/>
                    <a:pt x="50" y="1118"/>
                  </a:cubicBezTo>
                  <a:cubicBezTo>
                    <a:pt x="13" y="1975"/>
                    <a:pt x="1" y="2447"/>
                    <a:pt x="137" y="2658"/>
                  </a:cubicBezTo>
                  <a:cubicBezTo>
                    <a:pt x="311" y="2881"/>
                    <a:pt x="1131" y="3316"/>
                    <a:pt x="1628" y="3316"/>
                  </a:cubicBezTo>
                  <a:cubicBezTo>
                    <a:pt x="2125" y="3316"/>
                    <a:pt x="2845" y="2757"/>
                    <a:pt x="3006" y="2534"/>
                  </a:cubicBezTo>
                  <a:cubicBezTo>
                    <a:pt x="3280" y="2161"/>
                    <a:pt x="3006" y="273"/>
                    <a:pt x="2981" y="62"/>
                  </a:cubicBezTo>
                  <a:lnTo>
                    <a:pt x="29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739;p99">
              <a:extLst>
                <a:ext uri="{FF2B5EF4-FFF2-40B4-BE49-F238E27FC236}">
                  <a16:creationId xmlns:a16="http://schemas.microsoft.com/office/drawing/2014/main" id="{ED79CC40-357A-724A-85C6-855FF31D3F93}"/>
                </a:ext>
              </a:extLst>
            </p:cNvPr>
            <p:cNvSpPr/>
            <p:nvPr/>
          </p:nvSpPr>
          <p:spPr>
            <a:xfrm>
              <a:off x="1745550" y="2845675"/>
              <a:ext cx="44425" cy="72050"/>
            </a:xfrm>
            <a:custGeom>
              <a:avLst/>
              <a:gdLst/>
              <a:ahLst/>
              <a:cxnLst/>
              <a:rect l="l" t="t" r="r" b="b"/>
              <a:pathLst>
                <a:path w="1777" h="2882" extrusionOk="0">
                  <a:moveTo>
                    <a:pt x="162" y="1"/>
                  </a:moveTo>
                  <a:lnTo>
                    <a:pt x="0" y="25"/>
                  </a:lnTo>
                  <a:cubicBezTo>
                    <a:pt x="112" y="646"/>
                    <a:pt x="186" y="1267"/>
                    <a:pt x="199" y="1888"/>
                  </a:cubicBezTo>
                  <a:cubicBezTo>
                    <a:pt x="199" y="2000"/>
                    <a:pt x="224" y="2099"/>
                    <a:pt x="236" y="2211"/>
                  </a:cubicBezTo>
                  <a:cubicBezTo>
                    <a:pt x="286" y="2435"/>
                    <a:pt x="1168" y="2857"/>
                    <a:pt x="1341" y="2882"/>
                  </a:cubicBezTo>
                  <a:lnTo>
                    <a:pt x="1366" y="2882"/>
                  </a:lnTo>
                  <a:cubicBezTo>
                    <a:pt x="1528" y="2857"/>
                    <a:pt x="1664" y="2770"/>
                    <a:pt x="1776" y="2671"/>
                  </a:cubicBezTo>
                  <a:lnTo>
                    <a:pt x="1776" y="2460"/>
                  </a:lnTo>
                  <a:cubicBezTo>
                    <a:pt x="1598" y="2614"/>
                    <a:pt x="1432" y="2734"/>
                    <a:pt x="1363" y="2734"/>
                  </a:cubicBezTo>
                  <a:cubicBezTo>
                    <a:pt x="1360" y="2734"/>
                    <a:pt x="1357" y="2733"/>
                    <a:pt x="1354" y="2733"/>
                  </a:cubicBezTo>
                  <a:cubicBezTo>
                    <a:pt x="1168" y="2696"/>
                    <a:pt x="422" y="2273"/>
                    <a:pt x="373" y="2174"/>
                  </a:cubicBezTo>
                  <a:cubicBezTo>
                    <a:pt x="360" y="2075"/>
                    <a:pt x="360" y="1963"/>
                    <a:pt x="360" y="1876"/>
                  </a:cubicBezTo>
                  <a:cubicBezTo>
                    <a:pt x="348" y="1243"/>
                    <a:pt x="261" y="622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740;p99">
              <a:extLst>
                <a:ext uri="{FF2B5EF4-FFF2-40B4-BE49-F238E27FC236}">
                  <a16:creationId xmlns:a16="http://schemas.microsoft.com/office/drawing/2014/main" id="{883032AC-090F-CF44-B456-67AC3D9755BA}"/>
                </a:ext>
              </a:extLst>
            </p:cNvPr>
            <p:cNvSpPr/>
            <p:nvPr/>
          </p:nvSpPr>
          <p:spPr>
            <a:xfrm>
              <a:off x="1682200" y="2928875"/>
              <a:ext cx="60575" cy="142850"/>
            </a:xfrm>
            <a:custGeom>
              <a:avLst/>
              <a:gdLst/>
              <a:ahLst/>
              <a:cxnLst/>
              <a:rect l="l" t="t" r="r" b="b"/>
              <a:pathLst>
                <a:path w="2423" h="5714" extrusionOk="0">
                  <a:moveTo>
                    <a:pt x="2422" y="1"/>
                  </a:moveTo>
                  <a:cubicBezTo>
                    <a:pt x="1702" y="485"/>
                    <a:pt x="920" y="870"/>
                    <a:pt x="100" y="1168"/>
                  </a:cubicBezTo>
                  <a:lnTo>
                    <a:pt x="1" y="2472"/>
                  </a:lnTo>
                  <a:lnTo>
                    <a:pt x="299" y="5714"/>
                  </a:lnTo>
                  <a:lnTo>
                    <a:pt x="311" y="2708"/>
                  </a:lnTo>
                  <a:lnTo>
                    <a:pt x="547" y="1429"/>
                  </a:lnTo>
                  <a:cubicBezTo>
                    <a:pt x="1342" y="1218"/>
                    <a:pt x="2013" y="709"/>
                    <a:pt x="2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741;p99">
              <a:extLst>
                <a:ext uri="{FF2B5EF4-FFF2-40B4-BE49-F238E27FC236}">
                  <a16:creationId xmlns:a16="http://schemas.microsoft.com/office/drawing/2014/main" id="{C99B15AD-9850-6A47-BC0D-C88796CC4FF7}"/>
                </a:ext>
              </a:extLst>
            </p:cNvPr>
            <p:cNvSpPr/>
            <p:nvPr/>
          </p:nvSpPr>
          <p:spPr>
            <a:xfrm>
              <a:off x="1682200" y="2928875"/>
              <a:ext cx="60575" cy="142850"/>
            </a:xfrm>
            <a:custGeom>
              <a:avLst/>
              <a:gdLst/>
              <a:ahLst/>
              <a:cxnLst/>
              <a:rect l="l" t="t" r="r" b="b"/>
              <a:pathLst>
                <a:path w="2423" h="5714" extrusionOk="0">
                  <a:moveTo>
                    <a:pt x="2422" y="1"/>
                  </a:moveTo>
                  <a:cubicBezTo>
                    <a:pt x="1702" y="485"/>
                    <a:pt x="920" y="870"/>
                    <a:pt x="100" y="1168"/>
                  </a:cubicBezTo>
                  <a:lnTo>
                    <a:pt x="1" y="2472"/>
                  </a:lnTo>
                  <a:lnTo>
                    <a:pt x="299" y="5714"/>
                  </a:lnTo>
                  <a:lnTo>
                    <a:pt x="311" y="2708"/>
                  </a:lnTo>
                  <a:lnTo>
                    <a:pt x="547" y="1429"/>
                  </a:lnTo>
                  <a:cubicBezTo>
                    <a:pt x="1342" y="1218"/>
                    <a:pt x="2013" y="709"/>
                    <a:pt x="24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742;p99">
              <a:extLst>
                <a:ext uri="{FF2B5EF4-FFF2-40B4-BE49-F238E27FC236}">
                  <a16:creationId xmlns:a16="http://schemas.microsoft.com/office/drawing/2014/main" id="{7AAD363A-305B-1646-A158-A334BD6D456D}"/>
                </a:ext>
              </a:extLst>
            </p:cNvPr>
            <p:cNvSpPr/>
            <p:nvPr/>
          </p:nvSpPr>
          <p:spPr>
            <a:xfrm>
              <a:off x="1682200" y="2928875"/>
              <a:ext cx="60575" cy="142850"/>
            </a:xfrm>
            <a:custGeom>
              <a:avLst/>
              <a:gdLst/>
              <a:ahLst/>
              <a:cxnLst/>
              <a:rect l="l" t="t" r="r" b="b"/>
              <a:pathLst>
                <a:path w="2423" h="5714" extrusionOk="0">
                  <a:moveTo>
                    <a:pt x="2422" y="1"/>
                  </a:moveTo>
                  <a:cubicBezTo>
                    <a:pt x="1702" y="485"/>
                    <a:pt x="920" y="870"/>
                    <a:pt x="100" y="1168"/>
                  </a:cubicBezTo>
                  <a:lnTo>
                    <a:pt x="1" y="2472"/>
                  </a:lnTo>
                  <a:lnTo>
                    <a:pt x="299" y="5714"/>
                  </a:lnTo>
                  <a:lnTo>
                    <a:pt x="311" y="2708"/>
                  </a:lnTo>
                  <a:lnTo>
                    <a:pt x="547" y="1429"/>
                  </a:lnTo>
                  <a:cubicBezTo>
                    <a:pt x="1342" y="1218"/>
                    <a:pt x="2013" y="709"/>
                    <a:pt x="2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743;p99">
              <a:extLst>
                <a:ext uri="{FF2B5EF4-FFF2-40B4-BE49-F238E27FC236}">
                  <a16:creationId xmlns:a16="http://schemas.microsoft.com/office/drawing/2014/main" id="{22A709F2-E649-5941-B4B7-BE5C5C2CD031}"/>
                </a:ext>
              </a:extLst>
            </p:cNvPr>
            <p:cNvSpPr/>
            <p:nvPr/>
          </p:nvSpPr>
          <p:spPr>
            <a:xfrm>
              <a:off x="1730950" y="2563600"/>
              <a:ext cx="114900" cy="288950"/>
            </a:xfrm>
            <a:custGeom>
              <a:avLst/>
              <a:gdLst/>
              <a:ahLst/>
              <a:cxnLst/>
              <a:rect l="l" t="t" r="r" b="b"/>
              <a:pathLst>
                <a:path w="4596" h="11558" extrusionOk="0">
                  <a:moveTo>
                    <a:pt x="375" y="1"/>
                  </a:moveTo>
                  <a:cubicBezTo>
                    <a:pt x="255" y="1"/>
                    <a:pt x="131" y="7"/>
                    <a:pt x="0" y="19"/>
                  </a:cubicBezTo>
                  <a:lnTo>
                    <a:pt x="1218" y="4925"/>
                  </a:lnTo>
                  <a:lnTo>
                    <a:pt x="2174" y="7458"/>
                  </a:lnTo>
                  <a:lnTo>
                    <a:pt x="646" y="9781"/>
                  </a:lnTo>
                  <a:cubicBezTo>
                    <a:pt x="646" y="9781"/>
                    <a:pt x="1625" y="11436"/>
                    <a:pt x="1653" y="11551"/>
                  </a:cubicBezTo>
                  <a:lnTo>
                    <a:pt x="1653" y="11551"/>
                  </a:lnTo>
                  <a:cubicBezTo>
                    <a:pt x="1740" y="11407"/>
                    <a:pt x="3778" y="9079"/>
                    <a:pt x="4409" y="8042"/>
                  </a:cubicBezTo>
                  <a:cubicBezTo>
                    <a:pt x="4546" y="7843"/>
                    <a:pt x="4596" y="7645"/>
                    <a:pt x="4496" y="7247"/>
                  </a:cubicBezTo>
                  <a:cubicBezTo>
                    <a:pt x="4260" y="6316"/>
                    <a:pt x="3192" y="3124"/>
                    <a:pt x="2633" y="1758"/>
                  </a:cubicBezTo>
                  <a:cubicBezTo>
                    <a:pt x="2129" y="526"/>
                    <a:pt x="1474" y="1"/>
                    <a:pt x="375" y="1"/>
                  </a:cubicBezTo>
                  <a:close/>
                  <a:moveTo>
                    <a:pt x="1653" y="11551"/>
                  </a:moveTo>
                  <a:cubicBezTo>
                    <a:pt x="1650" y="11555"/>
                    <a:pt x="1649" y="11558"/>
                    <a:pt x="1650" y="11558"/>
                  </a:cubicBezTo>
                  <a:cubicBezTo>
                    <a:pt x="1651" y="11558"/>
                    <a:pt x="1651" y="11557"/>
                    <a:pt x="1652" y="11557"/>
                  </a:cubicBezTo>
                  <a:cubicBezTo>
                    <a:pt x="1653" y="11556"/>
                    <a:pt x="1653" y="11554"/>
                    <a:pt x="1653" y="1155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744;p99">
              <a:extLst>
                <a:ext uri="{FF2B5EF4-FFF2-40B4-BE49-F238E27FC236}">
                  <a16:creationId xmlns:a16="http://schemas.microsoft.com/office/drawing/2014/main" id="{7AC3D947-F53C-4A43-9AC4-4F570A911700}"/>
                </a:ext>
              </a:extLst>
            </p:cNvPr>
            <p:cNvSpPr/>
            <p:nvPr/>
          </p:nvSpPr>
          <p:spPr>
            <a:xfrm>
              <a:off x="1726600" y="2562625"/>
              <a:ext cx="103725" cy="162300"/>
            </a:xfrm>
            <a:custGeom>
              <a:avLst/>
              <a:gdLst/>
              <a:ahLst/>
              <a:cxnLst/>
              <a:rect l="l" t="t" r="r" b="b"/>
              <a:pathLst>
                <a:path w="4149" h="6492" extrusionOk="0">
                  <a:moveTo>
                    <a:pt x="579" y="1"/>
                  </a:moveTo>
                  <a:cubicBezTo>
                    <a:pt x="384" y="1"/>
                    <a:pt x="189" y="19"/>
                    <a:pt x="1" y="58"/>
                  </a:cubicBezTo>
                  <a:lnTo>
                    <a:pt x="261" y="2517"/>
                  </a:lnTo>
                  <a:lnTo>
                    <a:pt x="1950" y="6491"/>
                  </a:lnTo>
                  <a:cubicBezTo>
                    <a:pt x="3528" y="6330"/>
                    <a:pt x="4149" y="5548"/>
                    <a:pt x="4149" y="5548"/>
                  </a:cubicBezTo>
                  <a:cubicBezTo>
                    <a:pt x="3875" y="4566"/>
                    <a:pt x="2932" y="1772"/>
                    <a:pt x="2447" y="1027"/>
                  </a:cubicBezTo>
                  <a:cubicBezTo>
                    <a:pt x="1975" y="282"/>
                    <a:pt x="1615" y="157"/>
                    <a:pt x="1106" y="46"/>
                  </a:cubicBezTo>
                  <a:cubicBezTo>
                    <a:pt x="934" y="16"/>
                    <a:pt x="756" y="1"/>
                    <a:pt x="5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745;p99">
              <a:extLst>
                <a:ext uri="{FF2B5EF4-FFF2-40B4-BE49-F238E27FC236}">
                  <a16:creationId xmlns:a16="http://schemas.microsoft.com/office/drawing/2014/main" id="{2679D83D-0B59-5843-8337-C3B381ACE18A}"/>
                </a:ext>
              </a:extLst>
            </p:cNvPr>
            <p:cNvSpPr/>
            <p:nvPr/>
          </p:nvSpPr>
          <p:spPr>
            <a:xfrm>
              <a:off x="1648975" y="2529300"/>
              <a:ext cx="69575" cy="75150"/>
            </a:xfrm>
            <a:custGeom>
              <a:avLst/>
              <a:gdLst/>
              <a:ahLst/>
              <a:cxnLst/>
              <a:rect l="l" t="t" r="r" b="b"/>
              <a:pathLst>
                <a:path w="2783" h="3006" extrusionOk="0">
                  <a:moveTo>
                    <a:pt x="2571" y="0"/>
                  </a:moveTo>
                  <a:lnTo>
                    <a:pt x="1" y="323"/>
                  </a:lnTo>
                  <a:lnTo>
                    <a:pt x="88" y="3006"/>
                  </a:lnTo>
                  <a:lnTo>
                    <a:pt x="2783" y="2869"/>
                  </a:lnTo>
                  <a:lnTo>
                    <a:pt x="2621" y="2472"/>
                  </a:lnTo>
                  <a:lnTo>
                    <a:pt x="2571" y="1453"/>
                  </a:lnTo>
                  <a:lnTo>
                    <a:pt x="2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746;p99">
              <a:extLst>
                <a:ext uri="{FF2B5EF4-FFF2-40B4-BE49-F238E27FC236}">
                  <a16:creationId xmlns:a16="http://schemas.microsoft.com/office/drawing/2014/main" id="{B7369198-4425-084A-9A4D-E77F3383D8E0}"/>
                </a:ext>
              </a:extLst>
            </p:cNvPr>
            <p:cNvSpPr/>
            <p:nvPr/>
          </p:nvSpPr>
          <p:spPr>
            <a:xfrm>
              <a:off x="1549000" y="2564050"/>
              <a:ext cx="238475" cy="320850"/>
            </a:xfrm>
            <a:custGeom>
              <a:avLst/>
              <a:gdLst/>
              <a:ahLst/>
              <a:cxnLst/>
              <a:rect l="l" t="t" r="r" b="b"/>
              <a:pathLst>
                <a:path w="9539" h="12834" extrusionOk="0">
                  <a:moveTo>
                    <a:pt x="7299" y="1"/>
                  </a:moveTo>
                  <a:cubicBezTo>
                    <a:pt x="7292" y="1"/>
                    <a:pt x="7285" y="1"/>
                    <a:pt x="7278" y="1"/>
                  </a:cubicBezTo>
                  <a:cubicBezTo>
                    <a:pt x="7042" y="26"/>
                    <a:pt x="6806" y="51"/>
                    <a:pt x="6570" y="100"/>
                  </a:cubicBezTo>
                  <a:cubicBezTo>
                    <a:pt x="6608" y="399"/>
                    <a:pt x="6546" y="610"/>
                    <a:pt x="6074" y="771"/>
                  </a:cubicBezTo>
                  <a:cubicBezTo>
                    <a:pt x="5848" y="833"/>
                    <a:pt x="5616" y="863"/>
                    <a:pt x="5386" y="863"/>
                  </a:cubicBezTo>
                  <a:cubicBezTo>
                    <a:pt x="4921" y="863"/>
                    <a:pt x="4461" y="739"/>
                    <a:pt x="4062" y="498"/>
                  </a:cubicBezTo>
                  <a:lnTo>
                    <a:pt x="4062" y="349"/>
                  </a:lnTo>
                  <a:cubicBezTo>
                    <a:pt x="4062" y="349"/>
                    <a:pt x="3304" y="423"/>
                    <a:pt x="2882" y="498"/>
                  </a:cubicBezTo>
                  <a:cubicBezTo>
                    <a:pt x="1950" y="684"/>
                    <a:pt x="1528" y="1044"/>
                    <a:pt x="460" y="3379"/>
                  </a:cubicBezTo>
                  <a:cubicBezTo>
                    <a:pt x="1" y="4373"/>
                    <a:pt x="150" y="5751"/>
                    <a:pt x="1168" y="6385"/>
                  </a:cubicBezTo>
                  <a:cubicBezTo>
                    <a:pt x="1019" y="8906"/>
                    <a:pt x="969" y="12085"/>
                    <a:pt x="969" y="12085"/>
                  </a:cubicBezTo>
                  <a:cubicBezTo>
                    <a:pt x="969" y="12085"/>
                    <a:pt x="1665" y="12768"/>
                    <a:pt x="4869" y="12830"/>
                  </a:cubicBezTo>
                  <a:cubicBezTo>
                    <a:pt x="4956" y="12832"/>
                    <a:pt x="5041" y="12833"/>
                    <a:pt x="5125" y="12833"/>
                  </a:cubicBezTo>
                  <a:cubicBezTo>
                    <a:pt x="8129" y="12833"/>
                    <a:pt x="9539" y="11576"/>
                    <a:pt x="9539" y="11576"/>
                  </a:cubicBezTo>
                  <a:cubicBezTo>
                    <a:pt x="9514" y="10831"/>
                    <a:pt x="8794" y="8856"/>
                    <a:pt x="7850" y="7192"/>
                  </a:cubicBezTo>
                  <a:cubicBezTo>
                    <a:pt x="9042" y="4435"/>
                    <a:pt x="9303" y="2510"/>
                    <a:pt x="8955" y="1355"/>
                  </a:cubicBezTo>
                  <a:cubicBezTo>
                    <a:pt x="8721" y="593"/>
                    <a:pt x="7953" y="1"/>
                    <a:pt x="7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747;p99">
              <a:extLst>
                <a:ext uri="{FF2B5EF4-FFF2-40B4-BE49-F238E27FC236}">
                  <a16:creationId xmlns:a16="http://schemas.microsoft.com/office/drawing/2014/main" id="{4E221295-F104-244B-9BB7-2DFBB4174FD6}"/>
                </a:ext>
              </a:extLst>
            </p:cNvPr>
            <p:cNvSpPr/>
            <p:nvPr/>
          </p:nvSpPr>
          <p:spPr>
            <a:xfrm>
              <a:off x="1589050" y="2464700"/>
              <a:ext cx="13700" cy="27975"/>
            </a:xfrm>
            <a:custGeom>
              <a:avLst/>
              <a:gdLst/>
              <a:ahLst/>
              <a:cxnLst/>
              <a:rect l="l" t="t" r="r" b="b"/>
              <a:pathLst>
                <a:path w="548" h="1119" extrusionOk="0">
                  <a:moveTo>
                    <a:pt x="547" y="1"/>
                  </a:moveTo>
                  <a:lnTo>
                    <a:pt x="547" y="1"/>
                  </a:lnTo>
                  <a:cubicBezTo>
                    <a:pt x="547" y="1"/>
                    <a:pt x="1" y="870"/>
                    <a:pt x="88" y="945"/>
                  </a:cubicBezTo>
                  <a:cubicBezTo>
                    <a:pt x="162" y="1032"/>
                    <a:pt x="522" y="1119"/>
                    <a:pt x="522" y="1119"/>
                  </a:cubicBezTo>
                  <a:lnTo>
                    <a:pt x="5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2748;p99">
              <a:extLst>
                <a:ext uri="{FF2B5EF4-FFF2-40B4-BE49-F238E27FC236}">
                  <a16:creationId xmlns:a16="http://schemas.microsoft.com/office/drawing/2014/main" id="{0ACE40EB-87F6-DD43-B81F-F4D836CDCD91}"/>
                </a:ext>
              </a:extLst>
            </p:cNvPr>
            <p:cNvSpPr/>
            <p:nvPr/>
          </p:nvSpPr>
          <p:spPr>
            <a:xfrm>
              <a:off x="1569500" y="2360900"/>
              <a:ext cx="200275" cy="173375"/>
            </a:xfrm>
            <a:custGeom>
              <a:avLst/>
              <a:gdLst/>
              <a:ahLst/>
              <a:cxnLst/>
              <a:rect l="l" t="t" r="r" b="b"/>
              <a:pathLst>
                <a:path w="8011" h="6935" extrusionOk="0">
                  <a:moveTo>
                    <a:pt x="3404" y="0"/>
                  </a:moveTo>
                  <a:cubicBezTo>
                    <a:pt x="2621" y="0"/>
                    <a:pt x="1955" y="241"/>
                    <a:pt x="1441" y="824"/>
                  </a:cubicBezTo>
                  <a:cubicBezTo>
                    <a:pt x="0" y="2414"/>
                    <a:pt x="1689" y="3370"/>
                    <a:pt x="1689" y="3370"/>
                  </a:cubicBezTo>
                  <a:lnTo>
                    <a:pt x="4509" y="6935"/>
                  </a:lnTo>
                  <a:cubicBezTo>
                    <a:pt x="4446" y="5991"/>
                    <a:pt x="8011" y="4861"/>
                    <a:pt x="8011" y="3470"/>
                  </a:cubicBezTo>
                  <a:cubicBezTo>
                    <a:pt x="8011" y="1371"/>
                    <a:pt x="6918" y="936"/>
                    <a:pt x="6011" y="601"/>
                  </a:cubicBezTo>
                  <a:cubicBezTo>
                    <a:pt x="5052" y="232"/>
                    <a:pt x="4172" y="0"/>
                    <a:pt x="3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2749;p99">
              <a:extLst>
                <a:ext uri="{FF2B5EF4-FFF2-40B4-BE49-F238E27FC236}">
                  <a16:creationId xmlns:a16="http://schemas.microsoft.com/office/drawing/2014/main" id="{DB109B90-11B3-954D-8D74-CA6BB30D47E2}"/>
                </a:ext>
              </a:extLst>
            </p:cNvPr>
            <p:cNvSpPr/>
            <p:nvPr/>
          </p:nvSpPr>
          <p:spPr>
            <a:xfrm>
              <a:off x="1596200" y="2392150"/>
              <a:ext cx="145950" cy="152450"/>
            </a:xfrm>
            <a:custGeom>
              <a:avLst/>
              <a:gdLst/>
              <a:ahLst/>
              <a:cxnLst/>
              <a:rect l="l" t="t" r="r" b="b"/>
              <a:pathLst>
                <a:path w="5838" h="6098" extrusionOk="0">
                  <a:moveTo>
                    <a:pt x="3054" y="0"/>
                  </a:moveTo>
                  <a:cubicBezTo>
                    <a:pt x="2555" y="0"/>
                    <a:pt x="2144" y="112"/>
                    <a:pt x="1938" y="220"/>
                  </a:cubicBezTo>
                  <a:cubicBezTo>
                    <a:pt x="1416" y="506"/>
                    <a:pt x="497" y="1003"/>
                    <a:pt x="249" y="2953"/>
                  </a:cubicBezTo>
                  <a:cubicBezTo>
                    <a:pt x="0" y="4952"/>
                    <a:pt x="447" y="5660"/>
                    <a:pt x="708" y="5921"/>
                  </a:cubicBezTo>
                  <a:cubicBezTo>
                    <a:pt x="823" y="6028"/>
                    <a:pt x="1229" y="6097"/>
                    <a:pt x="1640" y="6097"/>
                  </a:cubicBezTo>
                  <a:cubicBezTo>
                    <a:pt x="1897" y="6097"/>
                    <a:pt x="2156" y="6070"/>
                    <a:pt x="2348" y="6008"/>
                  </a:cubicBezTo>
                  <a:cubicBezTo>
                    <a:pt x="2969" y="5821"/>
                    <a:pt x="4310" y="5163"/>
                    <a:pt x="4931" y="4120"/>
                  </a:cubicBezTo>
                  <a:cubicBezTo>
                    <a:pt x="5676" y="2903"/>
                    <a:pt x="5838" y="1276"/>
                    <a:pt x="4981" y="643"/>
                  </a:cubicBezTo>
                  <a:cubicBezTo>
                    <a:pt x="4344" y="153"/>
                    <a:pt x="3638" y="0"/>
                    <a:pt x="3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2750;p99">
              <a:extLst>
                <a:ext uri="{FF2B5EF4-FFF2-40B4-BE49-F238E27FC236}">
                  <a16:creationId xmlns:a16="http://schemas.microsoft.com/office/drawing/2014/main" id="{A0556337-1270-7B4F-88C3-5047EB0E2631}"/>
                </a:ext>
              </a:extLst>
            </p:cNvPr>
            <p:cNvSpPr/>
            <p:nvPr/>
          </p:nvSpPr>
          <p:spPr>
            <a:xfrm>
              <a:off x="1616375" y="2533025"/>
              <a:ext cx="33250" cy="11525"/>
            </a:xfrm>
            <a:custGeom>
              <a:avLst/>
              <a:gdLst/>
              <a:ahLst/>
              <a:cxnLst/>
              <a:rect l="l" t="t" r="r" b="b"/>
              <a:pathLst>
                <a:path w="1330" h="461" extrusionOk="0">
                  <a:moveTo>
                    <a:pt x="1292" y="0"/>
                  </a:moveTo>
                  <a:cubicBezTo>
                    <a:pt x="895" y="224"/>
                    <a:pt x="448" y="336"/>
                    <a:pt x="1" y="336"/>
                  </a:cubicBezTo>
                  <a:cubicBezTo>
                    <a:pt x="171" y="417"/>
                    <a:pt x="495" y="461"/>
                    <a:pt x="824" y="461"/>
                  </a:cubicBezTo>
                  <a:cubicBezTo>
                    <a:pt x="999" y="461"/>
                    <a:pt x="1174" y="448"/>
                    <a:pt x="1329" y="422"/>
                  </a:cubicBezTo>
                  <a:lnTo>
                    <a:pt x="12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2751;p99">
              <a:extLst>
                <a:ext uri="{FF2B5EF4-FFF2-40B4-BE49-F238E27FC236}">
                  <a16:creationId xmlns:a16="http://schemas.microsoft.com/office/drawing/2014/main" id="{62AA8489-E5FD-2E4F-A394-AF1E65ADA2AC}"/>
                </a:ext>
              </a:extLst>
            </p:cNvPr>
            <p:cNvSpPr/>
            <p:nvPr/>
          </p:nvSpPr>
          <p:spPr>
            <a:xfrm>
              <a:off x="1609225" y="2371250"/>
              <a:ext cx="40100" cy="85400"/>
            </a:xfrm>
            <a:custGeom>
              <a:avLst/>
              <a:gdLst/>
              <a:ahLst/>
              <a:cxnLst/>
              <a:rect l="l" t="t" r="r" b="b"/>
              <a:pathLst>
                <a:path w="1604" h="3416" extrusionOk="0">
                  <a:moveTo>
                    <a:pt x="1603" y="1"/>
                  </a:moveTo>
                  <a:cubicBezTo>
                    <a:pt x="1603" y="1"/>
                    <a:pt x="1" y="497"/>
                    <a:pt x="162" y="1777"/>
                  </a:cubicBezTo>
                  <a:cubicBezTo>
                    <a:pt x="237" y="2509"/>
                    <a:pt x="709" y="3130"/>
                    <a:pt x="1392" y="3416"/>
                  </a:cubicBezTo>
                  <a:lnTo>
                    <a:pt x="1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2752;p99">
              <a:extLst>
                <a:ext uri="{FF2B5EF4-FFF2-40B4-BE49-F238E27FC236}">
                  <a16:creationId xmlns:a16="http://schemas.microsoft.com/office/drawing/2014/main" id="{31532B5A-9E55-2241-8CB6-70ED1786D85E}"/>
                </a:ext>
              </a:extLst>
            </p:cNvPr>
            <p:cNvSpPr/>
            <p:nvPr/>
          </p:nvSpPr>
          <p:spPr>
            <a:xfrm>
              <a:off x="1632200" y="2378550"/>
              <a:ext cx="137575" cy="167600"/>
            </a:xfrm>
            <a:custGeom>
              <a:avLst/>
              <a:gdLst/>
              <a:ahLst/>
              <a:cxnLst/>
              <a:rect l="l" t="t" r="r" b="b"/>
              <a:pathLst>
                <a:path w="5503" h="6704" extrusionOk="0">
                  <a:moveTo>
                    <a:pt x="2632" y="0"/>
                  </a:moveTo>
                  <a:cubicBezTo>
                    <a:pt x="1203" y="0"/>
                    <a:pt x="349" y="839"/>
                    <a:pt x="349" y="839"/>
                  </a:cubicBezTo>
                  <a:cubicBezTo>
                    <a:pt x="187" y="1497"/>
                    <a:pt x="138" y="2180"/>
                    <a:pt x="187" y="2838"/>
                  </a:cubicBezTo>
                  <a:cubicBezTo>
                    <a:pt x="138" y="2826"/>
                    <a:pt x="88" y="2826"/>
                    <a:pt x="51" y="2826"/>
                  </a:cubicBezTo>
                  <a:lnTo>
                    <a:pt x="13" y="3695"/>
                  </a:lnTo>
                  <a:cubicBezTo>
                    <a:pt x="1" y="3956"/>
                    <a:pt x="225" y="4180"/>
                    <a:pt x="485" y="4192"/>
                  </a:cubicBezTo>
                  <a:lnTo>
                    <a:pt x="498" y="3695"/>
                  </a:lnTo>
                  <a:cubicBezTo>
                    <a:pt x="600" y="3542"/>
                    <a:pt x="821" y="3270"/>
                    <a:pt x="1146" y="3270"/>
                  </a:cubicBezTo>
                  <a:cubicBezTo>
                    <a:pt x="1215" y="3270"/>
                    <a:pt x="1289" y="3282"/>
                    <a:pt x="1367" y="3310"/>
                  </a:cubicBezTo>
                  <a:cubicBezTo>
                    <a:pt x="1777" y="3447"/>
                    <a:pt x="1926" y="3869"/>
                    <a:pt x="1839" y="4254"/>
                  </a:cubicBezTo>
                  <a:cubicBezTo>
                    <a:pt x="1789" y="4465"/>
                    <a:pt x="1678" y="4639"/>
                    <a:pt x="1529" y="4801"/>
                  </a:cubicBezTo>
                  <a:cubicBezTo>
                    <a:pt x="1389" y="4926"/>
                    <a:pt x="1262" y="4977"/>
                    <a:pt x="1120" y="4977"/>
                  </a:cubicBezTo>
                  <a:cubicBezTo>
                    <a:pt x="1022" y="4977"/>
                    <a:pt x="917" y="4953"/>
                    <a:pt x="796" y="4912"/>
                  </a:cubicBezTo>
                  <a:cubicBezTo>
                    <a:pt x="784" y="4905"/>
                    <a:pt x="774" y="4902"/>
                    <a:pt x="765" y="4902"/>
                  </a:cubicBezTo>
                  <a:cubicBezTo>
                    <a:pt x="744" y="4902"/>
                    <a:pt x="730" y="4916"/>
                    <a:pt x="721" y="4925"/>
                  </a:cubicBezTo>
                  <a:cubicBezTo>
                    <a:pt x="684" y="4950"/>
                    <a:pt x="684" y="4999"/>
                    <a:pt x="696" y="5049"/>
                  </a:cubicBezTo>
                  <a:cubicBezTo>
                    <a:pt x="783" y="5359"/>
                    <a:pt x="908" y="5658"/>
                    <a:pt x="1057" y="5918"/>
                  </a:cubicBezTo>
                  <a:cubicBezTo>
                    <a:pt x="1231" y="6204"/>
                    <a:pt x="1466" y="6428"/>
                    <a:pt x="1752" y="6589"/>
                  </a:cubicBezTo>
                  <a:cubicBezTo>
                    <a:pt x="1895" y="6663"/>
                    <a:pt x="2187" y="6703"/>
                    <a:pt x="2481" y="6703"/>
                  </a:cubicBezTo>
                  <a:cubicBezTo>
                    <a:pt x="2828" y="6703"/>
                    <a:pt x="3178" y="6648"/>
                    <a:pt x="3292" y="6527"/>
                  </a:cubicBezTo>
                  <a:cubicBezTo>
                    <a:pt x="3578" y="6154"/>
                    <a:pt x="4224" y="5533"/>
                    <a:pt x="4571" y="5061"/>
                  </a:cubicBezTo>
                  <a:cubicBezTo>
                    <a:pt x="4907" y="4639"/>
                    <a:pt x="5155" y="4142"/>
                    <a:pt x="5279" y="3608"/>
                  </a:cubicBezTo>
                  <a:cubicBezTo>
                    <a:pt x="5391" y="3186"/>
                    <a:pt x="5503" y="2863"/>
                    <a:pt x="5478" y="2515"/>
                  </a:cubicBezTo>
                  <a:cubicBezTo>
                    <a:pt x="5466" y="2242"/>
                    <a:pt x="5441" y="1981"/>
                    <a:pt x="5354" y="1696"/>
                  </a:cubicBezTo>
                  <a:cubicBezTo>
                    <a:pt x="5105" y="876"/>
                    <a:pt x="4733" y="479"/>
                    <a:pt x="3913" y="218"/>
                  </a:cubicBezTo>
                  <a:cubicBezTo>
                    <a:pt x="3448" y="62"/>
                    <a:pt x="3019" y="0"/>
                    <a:pt x="2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753;p99">
              <a:extLst>
                <a:ext uri="{FF2B5EF4-FFF2-40B4-BE49-F238E27FC236}">
                  <a16:creationId xmlns:a16="http://schemas.microsoft.com/office/drawing/2014/main" id="{DBD135AC-2DF6-374D-B9A4-EF73C89F6C6E}"/>
                </a:ext>
              </a:extLst>
            </p:cNvPr>
            <p:cNvSpPr/>
            <p:nvPr/>
          </p:nvSpPr>
          <p:spPr>
            <a:xfrm>
              <a:off x="1761375" y="2413475"/>
              <a:ext cx="59950" cy="184150"/>
            </a:xfrm>
            <a:custGeom>
              <a:avLst/>
              <a:gdLst/>
              <a:ahLst/>
              <a:cxnLst/>
              <a:rect l="l" t="t" r="r" b="b"/>
              <a:pathLst>
                <a:path w="2398" h="7366" extrusionOk="0">
                  <a:moveTo>
                    <a:pt x="1" y="1"/>
                  </a:moveTo>
                  <a:lnTo>
                    <a:pt x="1" y="4968"/>
                  </a:lnTo>
                  <a:cubicBezTo>
                    <a:pt x="1" y="6297"/>
                    <a:pt x="1081" y="7365"/>
                    <a:pt x="2398" y="7365"/>
                  </a:cubicBezTo>
                  <a:lnTo>
                    <a:pt x="2398" y="2398"/>
                  </a:lnTo>
                  <a:cubicBezTo>
                    <a:pt x="2398" y="1081"/>
                    <a:pt x="1329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754;p99">
              <a:extLst>
                <a:ext uri="{FF2B5EF4-FFF2-40B4-BE49-F238E27FC236}">
                  <a16:creationId xmlns:a16="http://schemas.microsoft.com/office/drawing/2014/main" id="{FFFDF670-B7B9-8640-B036-F618AA0AE532}"/>
                </a:ext>
              </a:extLst>
            </p:cNvPr>
            <p:cNvSpPr/>
            <p:nvPr/>
          </p:nvSpPr>
          <p:spPr>
            <a:xfrm>
              <a:off x="1760450" y="2395925"/>
              <a:ext cx="23300" cy="21300"/>
            </a:xfrm>
            <a:custGeom>
              <a:avLst/>
              <a:gdLst/>
              <a:ahLst/>
              <a:cxnLst/>
              <a:rect l="l" t="t" r="r" b="b"/>
              <a:pathLst>
                <a:path w="932" h="852" extrusionOk="0">
                  <a:moveTo>
                    <a:pt x="561" y="0"/>
                  </a:moveTo>
                  <a:cubicBezTo>
                    <a:pt x="440" y="0"/>
                    <a:pt x="316" y="44"/>
                    <a:pt x="211" y="131"/>
                  </a:cubicBezTo>
                  <a:cubicBezTo>
                    <a:pt x="13" y="318"/>
                    <a:pt x="0" y="641"/>
                    <a:pt x="187" y="852"/>
                  </a:cubicBezTo>
                  <a:lnTo>
                    <a:pt x="932" y="169"/>
                  </a:lnTo>
                  <a:cubicBezTo>
                    <a:pt x="833" y="56"/>
                    <a:pt x="699" y="0"/>
                    <a:pt x="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755;p99">
              <a:extLst>
                <a:ext uri="{FF2B5EF4-FFF2-40B4-BE49-F238E27FC236}">
                  <a16:creationId xmlns:a16="http://schemas.microsoft.com/office/drawing/2014/main" id="{41A5959D-6A76-7C45-B6D8-B0DA8AF24469}"/>
                </a:ext>
              </a:extLst>
            </p:cNvPr>
            <p:cNvSpPr/>
            <p:nvPr/>
          </p:nvSpPr>
          <p:spPr>
            <a:xfrm>
              <a:off x="1262425" y="2577425"/>
              <a:ext cx="369200" cy="189300"/>
            </a:xfrm>
            <a:custGeom>
              <a:avLst/>
              <a:gdLst/>
              <a:ahLst/>
              <a:cxnLst/>
              <a:rect l="l" t="t" r="r" b="b"/>
              <a:pathLst>
                <a:path w="14768" h="7572" extrusionOk="0">
                  <a:moveTo>
                    <a:pt x="14332" y="0"/>
                  </a:moveTo>
                  <a:lnTo>
                    <a:pt x="14332" y="0"/>
                  </a:lnTo>
                  <a:cubicBezTo>
                    <a:pt x="13463" y="25"/>
                    <a:pt x="12494" y="13"/>
                    <a:pt x="11935" y="770"/>
                  </a:cubicBezTo>
                  <a:cubicBezTo>
                    <a:pt x="11228" y="1739"/>
                    <a:pt x="8557" y="4869"/>
                    <a:pt x="8557" y="4869"/>
                  </a:cubicBezTo>
                  <a:cubicBezTo>
                    <a:pt x="8557" y="4869"/>
                    <a:pt x="4347" y="3416"/>
                    <a:pt x="3801" y="2968"/>
                  </a:cubicBezTo>
                  <a:cubicBezTo>
                    <a:pt x="3552" y="2757"/>
                    <a:pt x="3565" y="2260"/>
                    <a:pt x="3565" y="1987"/>
                  </a:cubicBezTo>
                  <a:cubicBezTo>
                    <a:pt x="3565" y="1702"/>
                    <a:pt x="3565" y="1279"/>
                    <a:pt x="3602" y="1118"/>
                  </a:cubicBezTo>
                  <a:cubicBezTo>
                    <a:pt x="3615" y="1007"/>
                    <a:pt x="3572" y="959"/>
                    <a:pt x="3502" y="959"/>
                  </a:cubicBezTo>
                  <a:cubicBezTo>
                    <a:pt x="3377" y="959"/>
                    <a:pt x="3167" y="1113"/>
                    <a:pt x="3055" y="1329"/>
                  </a:cubicBezTo>
                  <a:cubicBezTo>
                    <a:pt x="2882" y="1702"/>
                    <a:pt x="2919" y="2037"/>
                    <a:pt x="2807" y="2161"/>
                  </a:cubicBezTo>
                  <a:cubicBezTo>
                    <a:pt x="2798" y="2172"/>
                    <a:pt x="2782" y="2176"/>
                    <a:pt x="2762" y="2176"/>
                  </a:cubicBezTo>
                  <a:cubicBezTo>
                    <a:pt x="2540" y="2176"/>
                    <a:pt x="1705" y="1591"/>
                    <a:pt x="1193" y="1192"/>
                  </a:cubicBezTo>
                  <a:cubicBezTo>
                    <a:pt x="782" y="873"/>
                    <a:pt x="472" y="581"/>
                    <a:pt x="263" y="581"/>
                  </a:cubicBezTo>
                  <a:cubicBezTo>
                    <a:pt x="187" y="581"/>
                    <a:pt x="124" y="619"/>
                    <a:pt x="75" y="708"/>
                  </a:cubicBezTo>
                  <a:cubicBezTo>
                    <a:pt x="0" y="857"/>
                    <a:pt x="174" y="1081"/>
                    <a:pt x="584" y="1478"/>
                  </a:cubicBezTo>
                  <a:cubicBezTo>
                    <a:pt x="770" y="1627"/>
                    <a:pt x="957" y="1801"/>
                    <a:pt x="1130" y="1987"/>
                  </a:cubicBezTo>
                  <a:cubicBezTo>
                    <a:pt x="1180" y="2049"/>
                    <a:pt x="1118" y="2074"/>
                    <a:pt x="1143" y="2136"/>
                  </a:cubicBezTo>
                  <a:cubicBezTo>
                    <a:pt x="1056" y="2186"/>
                    <a:pt x="981" y="2236"/>
                    <a:pt x="919" y="2298"/>
                  </a:cubicBezTo>
                  <a:cubicBezTo>
                    <a:pt x="832" y="2360"/>
                    <a:pt x="795" y="2447"/>
                    <a:pt x="795" y="2546"/>
                  </a:cubicBezTo>
                  <a:cubicBezTo>
                    <a:pt x="795" y="2658"/>
                    <a:pt x="832" y="2757"/>
                    <a:pt x="808" y="2869"/>
                  </a:cubicBezTo>
                  <a:cubicBezTo>
                    <a:pt x="770" y="2981"/>
                    <a:pt x="621" y="3043"/>
                    <a:pt x="609" y="3167"/>
                  </a:cubicBezTo>
                  <a:cubicBezTo>
                    <a:pt x="584" y="3291"/>
                    <a:pt x="708" y="3416"/>
                    <a:pt x="745" y="3540"/>
                  </a:cubicBezTo>
                  <a:cubicBezTo>
                    <a:pt x="770" y="3664"/>
                    <a:pt x="721" y="3788"/>
                    <a:pt x="745" y="3912"/>
                  </a:cubicBezTo>
                  <a:cubicBezTo>
                    <a:pt x="770" y="4024"/>
                    <a:pt x="845" y="4111"/>
                    <a:pt x="957" y="4173"/>
                  </a:cubicBezTo>
                  <a:cubicBezTo>
                    <a:pt x="1255" y="4372"/>
                    <a:pt x="1565" y="4421"/>
                    <a:pt x="1913" y="4521"/>
                  </a:cubicBezTo>
                  <a:cubicBezTo>
                    <a:pt x="2298" y="4608"/>
                    <a:pt x="2683" y="4657"/>
                    <a:pt x="3068" y="4732"/>
                  </a:cubicBezTo>
                  <a:cubicBezTo>
                    <a:pt x="3453" y="4942"/>
                    <a:pt x="7841" y="7571"/>
                    <a:pt x="9020" y="7571"/>
                  </a:cubicBezTo>
                  <a:cubicBezTo>
                    <a:pt x="9095" y="7571"/>
                    <a:pt x="9156" y="7561"/>
                    <a:pt x="9203" y="7539"/>
                  </a:cubicBezTo>
                  <a:cubicBezTo>
                    <a:pt x="9998" y="7166"/>
                    <a:pt x="13240" y="3689"/>
                    <a:pt x="13240" y="3689"/>
                  </a:cubicBezTo>
                  <a:cubicBezTo>
                    <a:pt x="14469" y="2410"/>
                    <a:pt x="14767" y="547"/>
                    <a:pt x="14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756;p99">
              <a:extLst>
                <a:ext uri="{FF2B5EF4-FFF2-40B4-BE49-F238E27FC236}">
                  <a16:creationId xmlns:a16="http://schemas.microsoft.com/office/drawing/2014/main" id="{7934CCE1-C094-3E4E-A0F8-4867330FDB1D}"/>
                </a:ext>
              </a:extLst>
            </p:cNvPr>
            <p:cNvSpPr/>
            <p:nvPr/>
          </p:nvSpPr>
          <p:spPr>
            <a:xfrm>
              <a:off x="1482875" y="2576450"/>
              <a:ext cx="145625" cy="157775"/>
            </a:xfrm>
            <a:custGeom>
              <a:avLst/>
              <a:gdLst/>
              <a:ahLst/>
              <a:cxnLst/>
              <a:rect l="l" t="t" r="r" b="b"/>
              <a:pathLst>
                <a:path w="5825" h="6311" extrusionOk="0">
                  <a:moveTo>
                    <a:pt x="5115" y="1"/>
                  </a:moveTo>
                  <a:cubicBezTo>
                    <a:pt x="4706" y="1"/>
                    <a:pt x="4263" y="42"/>
                    <a:pt x="3962" y="151"/>
                  </a:cubicBezTo>
                  <a:cubicBezTo>
                    <a:pt x="3502" y="300"/>
                    <a:pt x="3155" y="350"/>
                    <a:pt x="2347" y="1467"/>
                  </a:cubicBezTo>
                  <a:cubicBezTo>
                    <a:pt x="1664" y="2411"/>
                    <a:pt x="0" y="4622"/>
                    <a:pt x="0" y="4622"/>
                  </a:cubicBezTo>
                  <a:cubicBezTo>
                    <a:pt x="286" y="5466"/>
                    <a:pt x="1006" y="6125"/>
                    <a:pt x="1888" y="6311"/>
                  </a:cubicBezTo>
                  <a:cubicBezTo>
                    <a:pt x="1888" y="6311"/>
                    <a:pt x="3999" y="4374"/>
                    <a:pt x="4422" y="3902"/>
                  </a:cubicBezTo>
                  <a:cubicBezTo>
                    <a:pt x="4844" y="3442"/>
                    <a:pt x="5278" y="3045"/>
                    <a:pt x="5577" y="2150"/>
                  </a:cubicBezTo>
                  <a:cubicBezTo>
                    <a:pt x="5788" y="1467"/>
                    <a:pt x="5825" y="722"/>
                    <a:pt x="5663" y="27"/>
                  </a:cubicBezTo>
                  <a:cubicBezTo>
                    <a:pt x="5502" y="11"/>
                    <a:pt x="5312" y="1"/>
                    <a:pt x="51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4" name="Google Shape;1164;p55"/>
          <p:cNvSpPr txBox="1">
            <a:spLocks noGrp="1"/>
          </p:cNvSpPr>
          <p:nvPr>
            <p:ph type="title"/>
          </p:nvPr>
        </p:nvSpPr>
        <p:spPr>
          <a:xfrm>
            <a:off x="774356" y="833000"/>
            <a:ext cx="1909707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BeCalm</a:t>
            </a:r>
            <a:endParaRPr/>
          </a:p>
        </p:txBody>
      </p:sp>
      <p:sp>
        <p:nvSpPr>
          <p:cNvPr id="1165" name="Google Shape;1165;p55"/>
          <p:cNvSpPr/>
          <p:nvPr/>
        </p:nvSpPr>
        <p:spPr>
          <a:xfrm>
            <a:off x="866148" y="1357557"/>
            <a:ext cx="2160000" cy="7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55"/>
          <p:cNvSpPr txBox="1">
            <a:spLocks noGrp="1"/>
          </p:cNvSpPr>
          <p:nvPr>
            <p:ph type="subTitle" idx="1"/>
          </p:nvPr>
        </p:nvSpPr>
        <p:spPr>
          <a:xfrm>
            <a:off x="4564488" y="1017061"/>
            <a:ext cx="3621572" cy="1152814"/>
          </a:xfrm>
          <a:prstGeom prst="rect">
            <a:avLst/>
          </a:prstGeom>
          <a:noFill/>
          <a:ln>
            <a:noFill/>
            <a:prstDash val="sysDot"/>
            <a:miter lim="800000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Helps you recognize patterns and habits in your daily life that can induce stress to </a:t>
            </a:r>
            <a:r>
              <a:rPr lang="en">
                <a:solidFill>
                  <a:schemeClr val="bg1">
                    <a:lumMod val="50000"/>
                  </a:schemeClr>
                </a:solidFill>
              </a:rPr>
              <a:t>better handle them in the future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8" name="Google Shape;1166;p55">
            <a:extLst>
              <a:ext uri="{FF2B5EF4-FFF2-40B4-BE49-F238E27FC236}">
                <a16:creationId xmlns:a16="http://schemas.microsoft.com/office/drawing/2014/main" id="{CC644BA6-6D7D-5741-9E1D-B485AAF2AEE4}"/>
              </a:ext>
            </a:extLst>
          </p:cNvPr>
          <p:cNvSpPr txBox="1">
            <a:spLocks/>
          </p:cNvSpPr>
          <p:nvPr/>
        </p:nvSpPr>
        <p:spPr>
          <a:xfrm>
            <a:off x="4572002" y="2451514"/>
            <a:ext cx="361405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Additional tips to help you relieve stress</a:t>
            </a:r>
          </a:p>
        </p:txBody>
      </p:sp>
      <p:sp>
        <p:nvSpPr>
          <p:cNvPr id="179" name="Google Shape;1166;p55">
            <a:extLst>
              <a:ext uri="{FF2B5EF4-FFF2-40B4-BE49-F238E27FC236}">
                <a16:creationId xmlns:a16="http://schemas.microsoft.com/office/drawing/2014/main" id="{05D1602D-4B6A-F44C-B059-74F0037D7D97}"/>
              </a:ext>
            </a:extLst>
          </p:cNvPr>
          <p:cNvSpPr txBox="1">
            <a:spLocks/>
          </p:cNvSpPr>
          <p:nvPr/>
        </p:nvSpPr>
        <p:spPr>
          <a:xfrm>
            <a:off x="4557030" y="3476857"/>
            <a:ext cx="3614399" cy="73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just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App design with calming colors and images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0B1A406-1FEA-6C4E-A81B-757249A0C257}"/>
              </a:ext>
            </a:extLst>
          </p:cNvPr>
          <p:cNvSpPr/>
          <p:nvPr/>
        </p:nvSpPr>
        <p:spPr>
          <a:xfrm>
            <a:off x="4450613" y="960786"/>
            <a:ext cx="3827239" cy="1265364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1" name="Rounded Rectangle 180">
            <a:extLst>
              <a:ext uri="{FF2B5EF4-FFF2-40B4-BE49-F238E27FC236}">
                <a16:creationId xmlns:a16="http://schemas.microsoft.com/office/drawing/2014/main" id="{5BD64787-4355-684C-A391-EC27BE525279}"/>
              </a:ext>
            </a:extLst>
          </p:cNvPr>
          <p:cNvSpPr/>
          <p:nvPr/>
        </p:nvSpPr>
        <p:spPr>
          <a:xfrm>
            <a:off x="4450612" y="2361957"/>
            <a:ext cx="3827239" cy="899114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F88C4DCF-AF16-F344-8EE0-FE1238164E31}"/>
              </a:ext>
            </a:extLst>
          </p:cNvPr>
          <p:cNvSpPr/>
          <p:nvPr/>
        </p:nvSpPr>
        <p:spPr>
          <a:xfrm>
            <a:off x="4450611" y="3396878"/>
            <a:ext cx="3827239" cy="899114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920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6" grpId="0" build="p"/>
      <p:bldP spid="178" grpId="0"/>
      <p:bldP spid="179" grpId="0"/>
      <p:bldP spid="2" grpId="0" animBg="1"/>
      <p:bldP spid="181" grpId="0" animBg="1"/>
      <p:bldP spid="18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video1" descr="video1">
            <a:hlinkClick r:id="" action="ppaction://media"/>
            <a:extLst>
              <a:ext uri="{FF2B5EF4-FFF2-40B4-BE49-F238E27FC236}">
                <a16:creationId xmlns:a16="http://schemas.microsoft.com/office/drawing/2014/main" id="{D60762EE-FAC9-5F40-A098-0661D6BC98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7910" y="1181450"/>
            <a:ext cx="1687265" cy="3675188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1416B8-4E42-0946-A07F-35D2896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109" y="1114650"/>
            <a:ext cx="1796865" cy="3808788"/>
          </a:xfrm>
          <a:prstGeom prst="rect">
            <a:avLst/>
          </a:prstGeom>
        </p:spPr>
      </p:pic>
      <p:sp>
        <p:nvSpPr>
          <p:cNvPr id="1509" name="Google Shape;1509;p5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PAGE</a:t>
            </a:r>
            <a:endParaRPr dirty="0"/>
          </a:p>
        </p:txBody>
      </p:sp>
      <p:sp>
        <p:nvSpPr>
          <p:cNvPr id="1510" name="Google Shape;1510;p57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878CEBCC-F096-DA4F-91E5-C1619C0567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3156" y="5279682"/>
            <a:ext cx="715540" cy="715540"/>
          </a:xfrm>
          <a:prstGeom prst="rect">
            <a:avLst/>
          </a:prstGeom>
        </p:spPr>
      </p:pic>
      <p:sp>
        <p:nvSpPr>
          <p:cNvPr id="2" name="Google Shape;1166;p55">
            <a:extLst>
              <a:ext uri="{FF2B5EF4-FFF2-40B4-BE49-F238E27FC236}">
                <a16:creationId xmlns:a16="http://schemas.microsoft.com/office/drawing/2014/main" id="{BEB9348A-CB02-F0D7-55B0-1309F518E7CC}"/>
              </a:ext>
            </a:extLst>
          </p:cNvPr>
          <p:cNvSpPr txBox="1">
            <a:spLocks/>
          </p:cNvSpPr>
          <p:nvPr/>
        </p:nvSpPr>
        <p:spPr>
          <a:xfrm>
            <a:off x="542611" y="1606098"/>
            <a:ext cx="2879034" cy="4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One-time registration for a personalized experience</a:t>
            </a:r>
          </a:p>
        </p:txBody>
      </p:sp>
      <p:sp>
        <p:nvSpPr>
          <p:cNvPr id="3" name="Rounded Rectangle 180">
            <a:extLst>
              <a:ext uri="{FF2B5EF4-FFF2-40B4-BE49-F238E27FC236}">
                <a16:creationId xmlns:a16="http://schemas.microsoft.com/office/drawing/2014/main" id="{2E167A7B-62E5-43FE-DDCE-AE9D57FC9CB6}"/>
              </a:ext>
            </a:extLst>
          </p:cNvPr>
          <p:cNvSpPr/>
          <p:nvPr/>
        </p:nvSpPr>
        <p:spPr>
          <a:xfrm>
            <a:off x="433988" y="1564174"/>
            <a:ext cx="3095314" cy="497085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Google Shape;1166;p55">
            <a:extLst>
              <a:ext uri="{FF2B5EF4-FFF2-40B4-BE49-F238E27FC236}">
                <a16:creationId xmlns:a16="http://schemas.microsoft.com/office/drawing/2014/main" id="{17EA11D9-F648-ABB7-B593-07ED2BEC0D64}"/>
              </a:ext>
            </a:extLst>
          </p:cNvPr>
          <p:cNvSpPr txBox="1">
            <a:spLocks/>
          </p:cNvSpPr>
          <p:nvPr/>
        </p:nvSpPr>
        <p:spPr>
          <a:xfrm>
            <a:off x="541645" y="2661878"/>
            <a:ext cx="2880000" cy="690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Age and gender are used for precise stress level measurement</a:t>
            </a:r>
          </a:p>
        </p:txBody>
      </p:sp>
      <p:sp>
        <p:nvSpPr>
          <p:cNvPr id="5" name="Rounded Rectangle 180">
            <a:extLst>
              <a:ext uri="{FF2B5EF4-FFF2-40B4-BE49-F238E27FC236}">
                <a16:creationId xmlns:a16="http://schemas.microsoft.com/office/drawing/2014/main" id="{6DFF9747-5AFA-2FE6-C9F1-AF73B85FAE8B}"/>
              </a:ext>
            </a:extLst>
          </p:cNvPr>
          <p:cNvSpPr/>
          <p:nvPr/>
        </p:nvSpPr>
        <p:spPr>
          <a:xfrm>
            <a:off x="436719" y="2640106"/>
            <a:ext cx="3095315" cy="745350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0.01882 L -0.06285 -0.35988 " pathEditMode="relative" ptsTypes="AA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2" grpId="0"/>
      <p:bldP spid="3" grpId="0" animBg="1"/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ideo2" descr="video2">
            <a:hlinkClick r:id="" action="ppaction://media"/>
            <a:extLst>
              <a:ext uri="{FF2B5EF4-FFF2-40B4-BE49-F238E27FC236}">
                <a16:creationId xmlns:a16="http://schemas.microsoft.com/office/drawing/2014/main" id="{FC78C15F-2539-E048-A03E-A7FC89427ED4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40.884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0477" y="1190697"/>
            <a:ext cx="1688040" cy="3675600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1416B8-4E42-0946-A07F-35D2896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109" y="1114650"/>
            <a:ext cx="1796865" cy="3808788"/>
          </a:xfrm>
          <a:prstGeom prst="rect">
            <a:avLst/>
          </a:prstGeom>
        </p:spPr>
      </p:pic>
      <p:sp>
        <p:nvSpPr>
          <p:cNvPr id="1509" name="Google Shape;1509;p5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PAGE</a:t>
            </a:r>
            <a:endParaRPr/>
          </a:p>
        </p:txBody>
      </p:sp>
      <p:sp>
        <p:nvSpPr>
          <p:cNvPr id="1510" name="Google Shape;1510;p57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166;p55">
            <a:extLst>
              <a:ext uri="{FF2B5EF4-FFF2-40B4-BE49-F238E27FC236}">
                <a16:creationId xmlns:a16="http://schemas.microsoft.com/office/drawing/2014/main" id="{9FBFA0B6-4618-3436-07E9-2D6CDB5F526E}"/>
              </a:ext>
            </a:extLst>
          </p:cNvPr>
          <p:cNvSpPr txBox="1">
            <a:spLocks/>
          </p:cNvSpPr>
          <p:nvPr/>
        </p:nvSpPr>
        <p:spPr>
          <a:xfrm>
            <a:off x="534692" y="1970944"/>
            <a:ext cx="3095313" cy="41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Soothing tones and font</a:t>
            </a:r>
          </a:p>
        </p:txBody>
      </p:sp>
      <p:sp>
        <p:nvSpPr>
          <p:cNvPr id="3" name="Rounded Rectangle 180">
            <a:extLst>
              <a:ext uri="{FF2B5EF4-FFF2-40B4-BE49-F238E27FC236}">
                <a16:creationId xmlns:a16="http://schemas.microsoft.com/office/drawing/2014/main" id="{AAF9211A-6D98-B762-CD3B-0C7485FD0048}"/>
              </a:ext>
            </a:extLst>
          </p:cNvPr>
          <p:cNvSpPr/>
          <p:nvPr/>
        </p:nvSpPr>
        <p:spPr>
          <a:xfrm>
            <a:off x="433988" y="1950794"/>
            <a:ext cx="3095312" cy="455161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Google Shape;1166;p55">
            <a:extLst>
              <a:ext uri="{FF2B5EF4-FFF2-40B4-BE49-F238E27FC236}">
                <a16:creationId xmlns:a16="http://schemas.microsoft.com/office/drawing/2014/main" id="{E48BD3D9-145F-FBCB-B487-3DEB751727F3}"/>
              </a:ext>
            </a:extLst>
          </p:cNvPr>
          <p:cNvSpPr txBox="1">
            <a:spLocks/>
          </p:cNvSpPr>
          <p:nvPr/>
        </p:nvSpPr>
        <p:spPr>
          <a:xfrm>
            <a:off x="510189" y="2799660"/>
            <a:ext cx="3095313" cy="70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Tips for reducing stress levels, which change with each access </a:t>
            </a:r>
          </a:p>
        </p:txBody>
      </p:sp>
      <p:sp>
        <p:nvSpPr>
          <p:cNvPr id="5" name="Rounded Rectangle 180">
            <a:extLst>
              <a:ext uri="{FF2B5EF4-FFF2-40B4-BE49-F238E27FC236}">
                <a16:creationId xmlns:a16="http://schemas.microsoft.com/office/drawing/2014/main" id="{B0499457-4AFD-2A46-56DA-011407F3BF88}"/>
              </a:ext>
            </a:extLst>
          </p:cNvPr>
          <p:cNvSpPr/>
          <p:nvPr/>
        </p:nvSpPr>
        <p:spPr>
          <a:xfrm>
            <a:off x="433987" y="2799660"/>
            <a:ext cx="3098047" cy="703598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3549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91CC10E3-7D67-BA4B-AD56-CBD1DE1E5AA7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289.90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7800" y="1183044"/>
            <a:ext cx="1688400" cy="3671999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1416B8-4E42-0946-A07F-35D2896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109" y="1114650"/>
            <a:ext cx="1796865" cy="3808788"/>
          </a:xfrm>
          <a:prstGeom prst="rect">
            <a:avLst/>
          </a:prstGeom>
        </p:spPr>
      </p:pic>
      <p:sp>
        <p:nvSpPr>
          <p:cNvPr id="1509" name="Google Shape;1509;p5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PAGE</a:t>
            </a:r>
            <a:endParaRPr/>
          </a:p>
        </p:txBody>
      </p:sp>
      <p:sp>
        <p:nvSpPr>
          <p:cNvPr id="1510" name="Google Shape;1510;p57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7DDFDBD-3F40-EE49-924D-0214A031B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3156" y="5279682"/>
            <a:ext cx="715540" cy="715540"/>
          </a:xfrm>
          <a:prstGeom prst="rect">
            <a:avLst/>
          </a:prstGeom>
        </p:spPr>
      </p:pic>
      <p:sp>
        <p:nvSpPr>
          <p:cNvPr id="2" name="Google Shape;1166;p55">
            <a:extLst>
              <a:ext uri="{FF2B5EF4-FFF2-40B4-BE49-F238E27FC236}">
                <a16:creationId xmlns:a16="http://schemas.microsoft.com/office/drawing/2014/main" id="{272DE02A-054B-3180-C6D6-F5B849E0E641}"/>
              </a:ext>
            </a:extLst>
          </p:cNvPr>
          <p:cNvSpPr txBox="1">
            <a:spLocks/>
          </p:cNvSpPr>
          <p:nvPr/>
        </p:nvSpPr>
        <p:spPr>
          <a:xfrm>
            <a:off x="5724241" y="1812685"/>
            <a:ext cx="2880000" cy="703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Your information remains stored for ease of use</a:t>
            </a:r>
          </a:p>
        </p:txBody>
      </p:sp>
      <p:sp>
        <p:nvSpPr>
          <p:cNvPr id="4" name="Rounded Rectangle 180">
            <a:extLst>
              <a:ext uri="{FF2B5EF4-FFF2-40B4-BE49-F238E27FC236}">
                <a16:creationId xmlns:a16="http://schemas.microsoft.com/office/drawing/2014/main" id="{A4F78D7C-5FB2-4B28-9D44-B140CAE40EDA}"/>
              </a:ext>
            </a:extLst>
          </p:cNvPr>
          <p:cNvSpPr/>
          <p:nvPr/>
        </p:nvSpPr>
        <p:spPr>
          <a:xfrm>
            <a:off x="5616241" y="1916084"/>
            <a:ext cx="3096000" cy="496799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137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0.01882 L -0.05781 -0.1388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-79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3" descr="video3">
            <a:hlinkClick r:id="" action="ppaction://media"/>
            <a:extLst>
              <a:ext uri="{FF2B5EF4-FFF2-40B4-BE49-F238E27FC236}">
                <a16:creationId xmlns:a16="http://schemas.microsoft.com/office/drawing/2014/main" id="{6F9F1563-169D-2D4C-9F97-2BB865894BF2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47341" y="1184844"/>
            <a:ext cx="1688400" cy="3668400"/>
          </a:xfrm>
          <a:prstGeom prst="rect">
            <a:avLst/>
          </a:prstGeom>
        </p:spPr>
      </p:pic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81416B8-4E42-0946-A07F-35D28960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3109" y="1114650"/>
            <a:ext cx="1796865" cy="3808788"/>
          </a:xfrm>
          <a:prstGeom prst="rect">
            <a:avLst/>
          </a:prstGeom>
        </p:spPr>
      </p:pic>
      <p:sp>
        <p:nvSpPr>
          <p:cNvPr id="1509" name="Google Shape;1509;p57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sp>
        <p:nvSpPr>
          <p:cNvPr id="1510" name="Google Shape;1510;p57"/>
          <p:cNvSpPr/>
          <p:nvPr/>
        </p:nvSpPr>
        <p:spPr>
          <a:xfrm>
            <a:off x="3439092" y="884775"/>
            <a:ext cx="23091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D1DAF0B-703F-214B-81A6-8D9E518A7D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1644" y="5261394"/>
            <a:ext cx="715540" cy="715540"/>
          </a:xfrm>
          <a:prstGeom prst="rect">
            <a:avLst/>
          </a:prstGeom>
        </p:spPr>
      </p:pic>
      <p:sp>
        <p:nvSpPr>
          <p:cNvPr id="3" name="Google Shape;1166;p55">
            <a:extLst>
              <a:ext uri="{FF2B5EF4-FFF2-40B4-BE49-F238E27FC236}">
                <a16:creationId xmlns:a16="http://schemas.microsoft.com/office/drawing/2014/main" id="{7A94EBAF-DB5A-3A07-92A5-EE085EFEA6EA}"/>
              </a:ext>
            </a:extLst>
          </p:cNvPr>
          <p:cNvSpPr txBox="1">
            <a:spLocks/>
          </p:cNvSpPr>
          <p:nvPr/>
        </p:nvSpPr>
        <p:spPr>
          <a:xfrm>
            <a:off x="494748" y="2057071"/>
            <a:ext cx="28800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See how stressed you were throughout the day, in percentage</a:t>
            </a:r>
          </a:p>
        </p:txBody>
      </p:sp>
      <p:sp>
        <p:nvSpPr>
          <p:cNvPr id="4" name="Rounded Rectangle 180">
            <a:extLst>
              <a:ext uri="{FF2B5EF4-FFF2-40B4-BE49-F238E27FC236}">
                <a16:creationId xmlns:a16="http://schemas.microsoft.com/office/drawing/2014/main" id="{18B74E69-0B43-3E24-6569-C8A83EDBAD02}"/>
              </a:ext>
            </a:extLst>
          </p:cNvPr>
          <p:cNvSpPr/>
          <p:nvPr/>
        </p:nvSpPr>
        <p:spPr>
          <a:xfrm>
            <a:off x="415303" y="1979491"/>
            <a:ext cx="3096000" cy="846360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Google Shape;1166;p55">
            <a:extLst>
              <a:ext uri="{FF2B5EF4-FFF2-40B4-BE49-F238E27FC236}">
                <a16:creationId xmlns:a16="http://schemas.microsoft.com/office/drawing/2014/main" id="{672D11DA-552E-8431-847B-495A49177404}"/>
              </a:ext>
            </a:extLst>
          </p:cNvPr>
          <p:cNvSpPr txBox="1">
            <a:spLocks/>
          </p:cNvSpPr>
          <p:nvPr/>
        </p:nvSpPr>
        <p:spPr>
          <a:xfrm>
            <a:off x="5724000" y="3165511"/>
            <a:ext cx="28800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Add a comment to your day: what made you stressed today?</a:t>
            </a:r>
          </a:p>
        </p:txBody>
      </p:sp>
      <p:sp>
        <p:nvSpPr>
          <p:cNvPr id="6" name="Rounded Rectangle 180">
            <a:extLst>
              <a:ext uri="{FF2B5EF4-FFF2-40B4-BE49-F238E27FC236}">
                <a16:creationId xmlns:a16="http://schemas.microsoft.com/office/drawing/2014/main" id="{7CD4C295-896E-435B-01D2-A5323FBCB591}"/>
              </a:ext>
            </a:extLst>
          </p:cNvPr>
          <p:cNvSpPr/>
          <p:nvPr/>
        </p:nvSpPr>
        <p:spPr>
          <a:xfrm>
            <a:off x="5632697" y="3102330"/>
            <a:ext cx="3096000" cy="846360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Google Shape;1166;p55">
            <a:extLst>
              <a:ext uri="{FF2B5EF4-FFF2-40B4-BE49-F238E27FC236}">
                <a16:creationId xmlns:a16="http://schemas.microsoft.com/office/drawing/2014/main" id="{C0698D3B-C424-6CE6-D939-5E5D3D8FC6AE}"/>
              </a:ext>
            </a:extLst>
          </p:cNvPr>
          <p:cNvSpPr txBox="1">
            <a:spLocks/>
          </p:cNvSpPr>
          <p:nvPr/>
        </p:nvSpPr>
        <p:spPr>
          <a:xfrm>
            <a:off x="5724000" y="1508212"/>
            <a:ext cx="28800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Navigate your calendar and see how your stress levels along the days</a:t>
            </a:r>
          </a:p>
        </p:txBody>
      </p:sp>
      <p:sp>
        <p:nvSpPr>
          <p:cNvPr id="9" name="Rounded Rectangle 180">
            <a:extLst>
              <a:ext uri="{FF2B5EF4-FFF2-40B4-BE49-F238E27FC236}">
                <a16:creationId xmlns:a16="http://schemas.microsoft.com/office/drawing/2014/main" id="{2CFAB9AF-7FF4-CD17-BE47-1312DC175081}"/>
              </a:ext>
            </a:extLst>
          </p:cNvPr>
          <p:cNvSpPr/>
          <p:nvPr/>
        </p:nvSpPr>
        <p:spPr>
          <a:xfrm>
            <a:off x="5632697" y="1445031"/>
            <a:ext cx="3096000" cy="846360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Google Shape;1166;p55">
            <a:extLst>
              <a:ext uri="{FF2B5EF4-FFF2-40B4-BE49-F238E27FC236}">
                <a16:creationId xmlns:a16="http://schemas.microsoft.com/office/drawing/2014/main" id="{B693CB8E-D613-3438-54AA-87E09CAF34CF}"/>
              </a:ext>
            </a:extLst>
          </p:cNvPr>
          <p:cNvSpPr txBox="1">
            <a:spLocks/>
          </p:cNvSpPr>
          <p:nvPr/>
        </p:nvSpPr>
        <p:spPr>
          <a:xfrm>
            <a:off x="494748" y="4014592"/>
            <a:ext cx="28800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Press “start acquisition” when you wake up to get a full-day report by the end of the day</a:t>
            </a:r>
          </a:p>
        </p:txBody>
      </p:sp>
      <p:sp>
        <p:nvSpPr>
          <p:cNvPr id="11" name="Rounded Rectangle 180">
            <a:extLst>
              <a:ext uri="{FF2B5EF4-FFF2-40B4-BE49-F238E27FC236}">
                <a16:creationId xmlns:a16="http://schemas.microsoft.com/office/drawing/2014/main" id="{001840F8-4C76-7D60-4D89-BE333CA24A07}"/>
              </a:ext>
            </a:extLst>
          </p:cNvPr>
          <p:cNvSpPr/>
          <p:nvPr/>
        </p:nvSpPr>
        <p:spPr>
          <a:xfrm>
            <a:off x="415303" y="3951411"/>
            <a:ext cx="3096000" cy="846360"/>
          </a:xfrm>
          <a:prstGeom prst="roundRect">
            <a:avLst/>
          </a:prstGeom>
          <a:noFill/>
          <a:ln w="158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3643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2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1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402 -0.05895 L -0.18681 -0.66234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-3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 animBg="1"/>
      <p:bldP spid="7" grpId="0"/>
      <p:bldP spid="9" grpId="0" animBg="1"/>
      <p:bldP spid="10" grpId="0"/>
      <p:bldP spid="11" grpId="0" animBg="1"/>
    </p:bldLst>
  </p:timing>
</p:sld>
</file>

<file path=ppt/theme/theme1.xml><?xml version="1.0" encoding="utf-8"?>
<a:theme xmlns:a="http://schemas.openxmlformats.org/drawingml/2006/main" name="Assistant Health App Pitch Deck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510</Words>
  <Application>Microsoft Macintosh PowerPoint</Application>
  <PresentationFormat>On-screen Show (16:9)</PresentationFormat>
  <Paragraphs>72</Paragraphs>
  <Slides>17</Slides>
  <Notes>12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Montserrat</vt:lpstr>
      <vt:lpstr>Permanent Marker</vt:lpstr>
      <vt:lpstr>Arial</vt:lpstr>
      <vt:lpstr>proxima-nova</vt:lpstr>
      <vt:lpstr>Assistant Health App Pitch Deck by Slidesgo</vt:lpstr>
      <vt:lpstr>BeCalm</vt:lpstr>
      <vt:lpstr>PROBLEM</vt:lpstr>
      <vt:lpstr>PowerPoint Presentation</vt:lpstr>
      <vt:lpstr>$125 BILLION TO $190 BILLION </vt:lpstr>
      <vt:lpstr>BeCalm</vt:lpstr>
      <vt:lpstr>LOGIN PAGE</vt:lpstr>
      <vt:lpstr>MAIN PAGE</vt:lpstr>
      <vt:lpstr>MAIN PAGE</vt:lpstr>
      <vt:lpstr>HOME PAGE</vt:lpstr>
      <vt:lpstr>DAILY PAGE</vt:lpstr>
      <vt:lpstr>INSTANT MEASUREMENT PAGE</vt:lpstr>
      <vt:lpstr>INFO PAGES</vt:lpstr>
      <vt:lpstr>UML DESIGN</vt:lpstr>
      <vt:lpstr>REFERENCE DATA</vt:lpstr>
      <vt:lpstr>MATH BEHIND</vt:lpstr>
      <vt:lpstr>DATABASE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BeCalm</dc:title>
  <cp:lastModifiedBy>Paula Ogata</cp:lastModifiedBy>
  <cp:revision>2</cp:revision>
  <dcterms:modified xsi:type="dcterms:W3CDTF">2022-12-16T11:27:43Z</dcterms:modified>
</cp:coreProperties>
</file>